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AEBB4-989A-4554-8ADD-6505702C162F}" v="2144" dt="2021-03-17T17:35:28.8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18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6491" y="1711835"/>
            <a:ext cx="9144000" cy="2387600"/>
          </a:xfrm>
        </p:spPr>
        <p:txBody>
          <a:bodyPr/>
          <a:lstStyle/>
          <a:p>
            <a:r>
              <a:rPr lang="en-GB" dirty="0">
                <a:latin typeface="Comic Sans MS"/>
              </a:rPr>
              <a:t>Medusa</a:t>
            </a:r>
            <a:endParaRPr lang="en-GB" dirty="0"/>
          </a:p>
        </p:txBody>
      </p:sp>
      <p:pic>
        <p:nvPicPr>
          <p:cNvPr id="4" name="Graphic 4" descr="Snake outline">
            <a:extLst>
              <a:ext uri="{FF2B5EF4-FFF2-40B4-BE49-F238E27FC236}">
                <a16:creationId xmlns:a16="http://schemas.microsoft.com/office/drawing/2014/main" id="{EBA3328F-8052-4A17-8752-AF5E9AC8C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95140" y="4668328"/>
            <a:ext cx="2323381" cy="23090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95C7F2-8A70-4ECB-A53A-29E59E118A93}"/>
              </a:ext>
            </a:extLst>
          </p:cNvPr>
          <p:cNvSpPr txBox="1"/>
          <p:nvPr/>
        </p:nvSpPr>
        <p:spPr>
          <a:xfrm>
            <a:off x="4206816" y="6435306"/>
            <a:ext cx="48279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omic Sans MS"/>
                <a:cs typeface="Calibri"/>
              </a:rPr>
              <a:t>© Museum of Classical Archaeology 2021</a:t>
            </a:r>
          </a:p>
        </p:txBody>
      </p:sp>
      <p:pic>
        <p:nvPicPr>
          <p:cNvPr id="6" name="Graphic 4" descr="Snake outline">
            <a:extLst>
              <a:ext uri="{FF2B5EF4-FFF2-40B4-BE49-F238E27FC236}">
                <a16:creationId xmlns:a16="http://schemas.microsoft.com/office/drawing/2014/main" id="{ADDE2FB9-10E7-45B2-AE76-3A115001A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4160000">
            <a:off x="-69183" y="4678546"/>
            <a:ext cx="2855343" cy="2783457"/>
          </a:xfrm>
          <a:prstGeom prst="rect">
            <a:avLst/>
          </a:prstGeom>
        </p:spPr>
      </p:pic>
      <p:pic>
        <p:nvPicPr>
          <p:cNvPr id="7" name="Graphic 4" descr="Snake outline">
            <a:extLst>
              <a:ext uri="{FF2B5EF4-FFF2-40B4-BE49-F238E27FC236}">
                <a16:creationId xmlns:a16="http://schemas.microsoft.com/office/drawing/2014/main" id="{895351EE-958D-4928-B6B6-E0A4EC67B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5540000">
            <a:off x="9865743" y="-205598"/>
            <a:ext cx="2323381" cy="2309004"/>
          </a:xfrm>
          <a:prstGeom prst="rect">
            <a:avLst/>
          </a:prstGeom>
        </p:spPr>
      </p:pic>
      <p:pic>
        <p:nvPicPr>
          <p:cNvPr id="5" name="Graphic 4" descr="Snake outline">
            <a:extLst>
              <a:ext uri="{FF2B5EF4-FFF2-40B4-BE49-F238E27FC236}">
                <a16:creationId xmlns:a16="http://schemas.microsoft.com/office/drawing/2014/main" id="{51252B44-04A4-4B53-95A9-ABB6C843D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380000">
            <a:off x="-324452" y="-121338"/>
            <a:ext cx="2955985" cy="291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7587-9CBF-488A-8CDA-C49DFB37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/>
                <a:cs typeface="Calibri Light"/>
              </a:rPr>
              <a:t>Who was Medusa?</a:t>
            </a:r>
            <a:endParaRPr lang="en-GB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3A38-ACDE-4671-B610-32791B74B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6305"/>
            <a:ext cx="7020339" cy="4595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GB" sz="2400" dirty="0">
                <a:latin typeface="Comic Sans MS"/>
              </a:rPr>
              <a:t>Medusa was one of many mythical monsters killed by a Greek "hero".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GB" sz="2400" dirty="0">
                <a:latin typeface="Comic Sans MS"/>
              </a:rPr>
              <a:t>Medusa was once a beautiful woman. The goddess Athena punished her by changing her into a monster, and turning her hair into snakes. Anyone she looked at immediately turned into stone.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GB" sz="2400" dirty="0">
                <a:latin typeface="Comic Sans MS"/>
              </a:rPr>
              <a:t>Many people tried to kill Medusa. Because of her power to turn people into stone, this was incredibly difficult. </a:t>
            </a:r>
          </a:p>
        </p:txBody>
      </p:sp>
      <p:pic>
        <p:nvPicPr>
          <p:cNvPr id="4" name="Graphic 4" descr="graphic of a snake. ">
            <a:extLst>
              <a:ext uri="{FF2B5EF4-FFF2-40B4-BE49-F238E27FC236}">
                <a16:creationId xmlns:a16="http://schemas.microsoft.com/office/drawing/2014/main" id="{018E2475-10B9-4388-86BB-543B78E506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2876" y="1390291"/>
            <a:ext cx="4192437" cy="41636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351121-9AFA-4D9E-8FAE-AD6085A59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369835" y="6420929"/>
            <a:ext cx="48279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omic Sans MS"/>
                <a:cs typeface="Calibri"/>
              </a:rPr>
              <a:t>© Museum of Classical Archaeology 2021</a:t>
            </a:r>
          </a:p>
        </p:txBody>
      </p:sp>
    </p:spTree>
    <p:extLst>
      <p:ext uri="{BB962C8B-B14F-4D97-AF65-F5344CB8AC3E}">
        <p14:creationId xmlns:p14="http://schemas.microsoft.com/office/powerpoint/2010/main" val="118673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7587-9CBF-488A-8CDA-C49DFB37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/>
                <a:cs typeface="Calibri Light"/>
              </a:rPr>
              <a:t>Where is our hero?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3A38-ACDE-4671-B610-32791B74B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74921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dirty="0">
                <a:latin typeface="Comic Sans MS"/>
                <a:cs typeface="Calibri"/>
              </a:rPr>
              <a:t>The hero of our myth is Perseus – do you recognise his name?</a:t>
            </a:r>
          </a:p>
          <a:p>
            <a:endParaRPr lang="en-GB" dirty="0">
              <a:latin typeface="Comic Sans MS"/>
              <a:cs typeface="Calibri"/>
            </a:endParaRPr>
          </a:p>
          <a:p>
            <a:r>
              <a:rPr lang="en-GB" dirty="0">
                <a:latin typeface="Comic Sans MS"/>
                <a:cs typeface="Calibri"/>
              </a:rPr>
              <a:t>Perseus was the son of Zeus, the king of the gods, and Danae. </a:t>
            </a:r>
            <a:r>
              <a:rPr lang="en-GB" dirty="0" err="1">
                <a:latin typeface="Comic Sans MS"/>
                <a:cs typeface="Calibri"/>
              </a:rPr>
              <a:t>Polydectes</a:t>
            </a:r>
            <a:r>
              <a:rPr lang="en-GB" dirty="0">
                <a:latin typeface="Comic Sans MS"/>
                <a:cs typeface="Calibri"/>
              </a:rPr>
              <a:t>, the king of </a:t>
            </a:r>
            <a:r>
              <a:rPr lang="en-GB" dirty="0" err="1">
                <a:latin typeface="Comic Sans MS"/>
                <a:cs typeface="Calibri"/>
              </a:rPr>
              <a:t>Seriphos</a:t>
            </a:r>
            <a:r>
              <a:rPr lang="en-GB" dirty="0">
                <a:latin typeface="Comic Sans MS"/>
                <a:cs typeface="Calibri"/>
              </a:rPr>
              <a:t>, had fallen in love with Danae. </a:t>
            </a:r>
          </a:p>
          <a:p>
            <a:endParaRPr lang="en-GB" dirty="0">
              <a:latin typeface="Comic Sans MS"/>
              <a:cs typeface="Calibri"/>
            </a:endParaRPr>
          </a:p>
          <a:p>
            <a:r>
              <a:rPr lang="en-GB" dirty="0" err="1">
                <a:latin typeface="Comic Sans MS"/>
                <a:cs typeface="Calibri"/>
              </a:rPr>
              <a:t>Polydectes</a:t>
            </a:r>
            <a:r>
              <a:rPr lang="en-GB" dirty="0">
                <a:latin typeface="Comic Sans MS"/>
                <a:cs typeface="Calibri"/>
              </a:rPr>
              <a:t> sent Perseus, who he didn't like, to bring him the head of Medusa, thinking he would not survive.</a:t>
            </a:r>
          </a:p>
        </p:txBody>
      </p:sp>
      <p:pic>
        <p:nvPicPr>
          <p:cNvPr id="4" name="Graphic 4" descr="graphic of person with a crown on their head. ">
            <a:extLst>
              <a:ext uri="{FF2B5EF4-FFF2-40B4-BE49-F238E27FC236}">
                <a16:creationId xmlns:a16="http://schemas.microsoft.com/office/drawing/2014/main" id="{531253D5-4798-47AE-8BD3-02FC9566F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2951" y="2051649"/>
            <a:ext cx="2912852" cy="2869720"/>
          </a:xfrm>
          <a:prstGeom prst="rect">
            <a:avLst/>
          </a:prstGeom>
        </p:spPr>
      </p:pic>
      <p:pic>
        <p:nvPicPr>
          <p:cNvPr id="5" name="Graphic 5" descr="image of sword. ">
            <a:extLst>
              <a:ext uri="{FF2B5EF4-FFF2-40B4-BE49-F238E27FC236}">
                <a16:creationId xmlns:a16="http://schemas.microsoft.com/office/drawing/2014/main" id="{F95EA18F-E341-44A7-988A-6F00F75FDB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23895" y="3043687"/>
            <a:ext cx="1949569" cy="19351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3D401D-28F1-41CF-91C8-506B27F09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99231" y="6492815"/>
            <a:ext cx="48279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omic Sans MS"/>
                <a:cs typeface="Calibri"/>
              </a:rPr>
              <a:t>© Museum of Classical Archaeology 2021</a:t>
            </a:r>
          </a:p>
        </p:txBody>
      </p:sp>
    </p:spTree>
    <p:extLst>
      <p:ext uri="{BB962C8B-B14F-4D97-AF65-F5344CB8AC3E}">
        <p14:creationId xmlns:p14="http://schemas.microsoft.com/office/powerpoint/2010/main" val="395405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7587-9CBF-488A-8CDA-C49DFB37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/>
                <a:cs typeface="Calibri Light"/>
              </a:rPr>
              <a:t>Oh no! What could he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3A38-ACDE-4671-B610-32791B74B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455"/>
            <a:ext cx="7676072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dirty="0">
                <a:latin typeface="Comic Sans MS" panose="030F0902030302020204" pitchFamily="66" charset="0"/>
              </a:rPr>
              <a:t>Perseus went to the goddess Minerva for help, who told him to go to the Graeae. The Graeae were three sisters who shared one eye between them!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Comic Sans MS" panose="030F0902030302020204" pitchFamily="66" charset="0"/>
              </a:rPr>
              <a:t>Perseus stole their shared eye and offered it back to them in exchange for information on where Medusa is and how to slay her. 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latin typeface="Comic Sans MS" panose="030F0902030302020204" pitchFamily="66" charset="0"/>
              </a:rPr>
              <a:t>The Graeae gave him a special sword, and a helmet that could turn him invisible. Hermes lent him a pair of winged sandals, and Minerva gave him a reflective shield. With these tools he did not have to directly look at Medusa. </a:t>
            </a:r>
          </a:p>
        </p:txBody>
      </p:sp>
      <p:pic>
        <p:nvPicPr>
          <p:cNvPr id="6" name="Graphic 6" descr="drawing of eye. ">
            <a:extLst>
              <a:ext uri="{FF2B5EF4-FFF2-40B4-BE49-F238E27FC236}">
                <a16:creationId xmlns:a16="http://schemas.microsoft.com/office/drawing/2014/main" id="{BFCEA98F-07D7-478F-BBCC-156C7718A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4272" y="2353574"/>
            <a:ext cx="2769078" cy="27403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BAD56E-92CC-464F-8112-7AD929493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599873" y="6435306"/>
            <a:ext cx="48279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omic Sans MS"/>
                <a:cs typeface="Calibri"/>
              </a:rPr>
              <a:t>© Museum of Classical Archaeology 2021</a:t>
            </a:r>
          </a:p>
        </p:txBody>
      </p:sp>
    </p:spTree>
    <p:extLst>
      <p:ext uri="{BB962C8B-B14F-4D97-AF65-F5344CB8AC3E}">
        <p14:creationId xmlns:p14="http://schemas.microsoft.com/office/powerpoint/2010/main" val="379446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7587-9CBF-488A-8CDA-C49DFB37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/>
                <a:cs typeface="Calibri Light"/>
              </a:rPr>
              <a:t>The final showdown!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3A38-ACDE-4671-B610-32791B74B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08" y="1534064"/>
            <a:ext cx="730226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300" dirty="0">
                <a:latin typeface="Comic Sans MS"/>
                <a:cs typeface="Calibri"/>
              </a:rPr>
              <a:t>Perseus found Medusa sleeping in a cave. Using Minerva's shield to look at her, he cut her head off. </a:t>
            </a:r>
          </a:p>
          <a:p>
            <a:endParaRPr lang="en-GB" sz="2300" dirty="0">
              <a:latin typeface="Comic Sans MS"/>
              <a:cs typeface="Calibri"/>
            </a:endParaRPr>
          </a:p>
          <a:p>
            <a:r>
              <a:rPr lang="en-GB" sz="2300" dirty="0">
                <a:latin typeface="Comic Sans MS"/>
                <a:cs typeface="Calibri"/>
              </a:rPr>
              <a:t>The winged horse Pegasus, emerged from her head. (If you heard of Hercules, you might recognise this name!).</a:t>
            </a:r>
          </a:p>
          <a:p>
            <a:endParaRPr lang="en-GB" sz="2300" dirty="0">
              <a:latin typeface="Comic Sans MS"/>
              <a:cs typeface="Calibri"/>
            </a:endParaRPr>
          </a:p>
          <a:p>
            <a:r>
              <a:rPr lang="en-GB" sz="2300" dirty="0">
                <a:latin typeface="Comic Sans MS"/>
                <a:cs typeface="Calibri"/>
              </a:rPr>
              <a:t>Perseus returned to </a:t>
            </a:r>
            <a:r>
              <a:rPr lang="en-GB" sz="2300" dirty="0" err="1">
                <a:latin typeface="Comic Sans MS"/>
                <a:cs typeface="Calibri"/>
              </a:rPr>
              <a:t>Seriphos</a:t>
            </a:r>
            <a:r>
              <a:rPr lang="en-GB" sz="2300" dirty="0">
                <a:latin typeface="Comic Sans MS"/>
                <a:cs typeface="Calibri"/>
              </a:rPr>
              <a:t>, and presented the head to </a:t>
            </a:r>
            <a:r>
              <a:rPr lang="en-GB" sz="2300" dirty="0" err="1">
                <a:latin typeface="Comic Sans MS"/>
                <a:cs typeface="Calibri"/>
              </a:rPr>
              <a:t>Polydectes</a:t>
            </a:r>
            <a:r>
              <a:rPr lang="en-GB" sz="2300" dirty="0">
                <a:latin typeface="Comic Sans MS"/>
                <a:cs typeface="Calibri"/>
              </a:rPr>
              <a:t>, who was then turned to stone! Whether Perseus did this by accident, or on purpose is not clear. </a:t>
            </a:r>
          </a:p>
          <a:p>
            <a:endParaRPr lang="en-GB" sz="2300" dirty="0">
              <a:latin typeface="Comic Sans MS"/>
              <a:cs typeface="Calibri"/>
            </a:endParaRPr>
          </a:p>
          <a:p>
            <a:endParaRPr lang="en-GB" sz="2300" dirty="0">
              <a:latin typeface="Comic Sans MS"/>
              <a:cs typeface="Calibri"/>
            </a:endParaRPr>
          </a:p>
        </p:txBody>
      </p:sp>
      <p:pic>
        <p:nvPicPr>
          <p:cNvPr id="4" name="Graphic 4" descr="Sword &#10;">
            <a:extLst>
              <a:ext uri="{FF2B5EF4-FFF2-40B4-BE49-F238E27FC236}">
                <a16:creationId xmlns:a16="http://schemas.microsoft.com/office/drawing/2014/main" id="{911350E5-CD09-4249-B470-1A528491D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40460" y="1534064"/>
            <a:ext cx="2280249" cy="2265871"/>
          </a:xfrm>
          <a:prstGeom prst="rect">
            <a:avLst/>
          </a:prstGeom>
        </p:spPr>
      </p:pic>
      <p:pic>
        <p:nvPicPr>
          <p:cNvPr id="5" name="Graphic 5" descr="Snake">
            <a:extLst>
              <a:ext uri="{FF2B5EF4-FFF2-40B4-BE49-F238E27FC236}">
                <a16:creationId xmlns:a16="http://schemas.microsoft.com/office/drawing/2014/main" id="{8B333A1F-5DF4-44EA-9B70-07B53FFB03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8121" y="3302480"/>
            <a:ext cx="2337758" cy="2323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AFDACE-BD50-4771-86B7-F42BADC3E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41722" y="6406552"/>
            <a:ext cx="48279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omic Sans MS"/>
                <a:cs typeface="Calibri"/>
              </a:rPr>
              <a:t>© Museum of Classical Archaeology 2021</a:t>
            </a:r>
          </a:p>
        </p:txBody>
      </p:sp>
    </p:spTree>
    <p:extLst>
      <p:ext uri="{BB962C8B-B14F-4D97-AF65-F5344CB8AC3E}">
        <p14:creationId xmlns:p14="http://schemas.microsoft.com/office/powerpoint/2010/main" val="2394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7587-9CBF-488A-8CDA-C49DFB37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/>
                <a:cs typeface="Calibri Light"/>
              </a:rPr>
              <a:t>Now it's your turn...</a:t>
            </a:r>
            <a:endParaRPr lang="en-GB" dirty="0">
              <a:latin typeface="Comic Sans MS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43A38-ACDE-4671-B610-32791B74B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0606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600">
                <a:latin typeface="Comic Sans MS"/>
                <a:cs typeface="Calibri"/>
              </a:rPr>
              <a:t>Now that you've read the story of Perseus and Medusa, it's time for you to take it into your own hands. </a:t>
            </a:r>
            <a:endParaRPr lang="en-GB" sz="2600" dirty="0">
              <a:latin typeface="Comic Sans MS"/>
              <a:cs typeface="Calibri"/>
            </a:endParaRPr>
          </a:p>
          <a:p>
            <a:endParaRPr lang="en-GB" sz="2600" dirty="0">
              <a:latin typeface="Comic Sans MS"/>
              <a:cs typeface="Calibri"/>
            </a:endParaRPr>
          </a:p>
          <a:p>
            <a:r>
              <a:rPr lang="en-GB" sz="2600">
                <a:latin typeface="Comic Sans MS"/>
                <a:cs typeface="Calibri"/>
              </a:rPr>
              <a:t>We want you to draw and/or act out the story of Perseus and Medusa – be as creative as you want!</a:t>
            </a:r>
            <a:endParaRPr lang="en-GB" sz="2600" dirty="0">
              <a:latin typeface="Comic Sans MS"/>
              <a:cs typeface="Calibri"/>
            </a:endParaRPr>
          </a:p>
          <a:p>
            <a:endParaRPr lang="en-GB" sz="2600" dirty="0">
              <a:latin typeface="Comic Sans MS"/>
              <a:cs typeface="Calibri"/>
            </a:endParaRPr>
          </a:p>
          <a:p>
            <a:r>
              <a:rPr lang="en-GB" sz="2600">
                <a:latin typeface="Comic Sans MS"/>
                <a:cs typeface="Calibri"/>
              </a:rPr>
              <a:t>However, it would be nice for you to include these things (you might want to look back at your Latin colours!):</a:t>
            </a:r>
            <a:endParaRPr lang="en-GB" sz="2600" dirty="0">
              <a:latin typeface="Comic Sans MS"/>
              <a:cs typeface="Calibri"/>
            </a:endParaRPr>
          </a:p>
          <a:p>
            <a:pPr lvl="1"/>
            <a:r>
              <a:rPr lang="en-GB" sz="2200">
                <a:latin typeface="Comic Sans MS"/>
                <a:cs typeface="Calibri"/>
              </a:rPr>
              <a:t>Medusa's snake hair, which is </a:t>
            </a:r>
            <a:r>
              <a:rPr lang="en-GB" sz="2200" b="1">
                <a:latin typeface="Comic Sans MS"/>
                <a:cs typeface="Calibri"/>
              </a:rPr>
              <a:t>viridis</a:t>
            </a:r>
          </a:p>
          <a:p>
            <a:pPr lvl="1"/>
            <a:r>
              <a:rPr lang="en-GB" sz="2200">
                <a:latin typeface="Comic Sans MS"/>
                <a:cs typeface="Calibri"/>
              </a:rPr>
              <a:t>Perseus' sword, which is </a:t>
            </a:r>
            <a:r>
              <a:rPr lang="en-GB" sz="2200" b="1">
                <a:latin typeface="Comic Sans MS"/>
                <a:cs typeface="Calibri"/>
              </a:rPr>
              <a:t>cinereus </a:t>
            </a:r>
            <a:endParaRPr lang="en-GB" sz="2200" b="1" dirty="0">
              <a:latin typeface="Comic Sans MS"/>
              <a:cs typeface="Calibri"/>
            </a:endParaRPr>
          </a:p>
          <a:p>
            <a:pPr lvl="1"/>
            <a:r>
              <a:rPr lang="en-GB" sz="2200">
                <a:latin typeface="Comic Sans MS"/>
                <a:cs typeface="Calibri"/>
              </a:rPr>
              <a:t>The eye of the Graeae, which is (mainly) </a:t>
            </a:r>
            <a:r>
              <a:rPr lang="en-GB" sz="2200" b="1">
                <a:latin typeface="Comic Sans MS"/>
                <a:cs typeface="Calibri"/>
              </a:rPr>
              <a:t>albus</a:t>
            </a:r>
            <a:endParaRPr lang="en-GB" sz="2200" b="1" dirty="0">
              <a:latin typeface="Comic Sans MS"/>
              <a:cs typeface="Calibri"/>
            </a:endParaRPr>
          </a:p>
          <a:p>
            <a:pPr lvl="1"/>
            <a:endParaRPr lang="en-GB" sz="2200" dirty="0">
              <a:latin typeface="Comic Sans MS"/>
              <a:cs typeface="Calibri"/>
            </a:endParaRPr>
          </a:p>
          <a:p>
            <a:endParaRPr lang="en-GB" sz="2300" dirty="0">
              <a:latin typeface="Comic Sans MS"/>
              <a:cs typeface="Calibri"/>
            </a:endParaRPr>
          </a:p>
          <a:p>
            <a:endParaRPr lang="en-GB" sz="2300" dirty="0">
              <a:latin typeface="Comic Sans MS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DB6033-75FC-4413-BC5B-7ED48B8291B8}"/>
              </a:ext>
            </a:extLst>
          </p:cNvPr>
          <p:cNvSpPr/>
          <p:nvPr/>
        </p:nvSpPr>
        <p:spPr>
          <a:xfrm>
            <a:off x="8859328" y="4999007"/>
            <a:ext cx="2889849" cy="12795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cs typeface="Calibri"/>
              </a:rPr>
              <a:t>(If you need a clue for </a:t>
            </a:r>
            <a:r>
              <a:rPr lang="en-GB" b="1" dirty="0">
                <a:solidFill>
                  <a:schemeClr val="tx1"/>
                </a:solidFill>
                <a:cs typeface="Calibri"/>
              </a:rPr>
              <a:t>viridis</a:t>
            </a:r>
            <a:r>
              <a:rPr lang="en-GB" dirty="0">
                <a:solidFill>
                  <a:schemeClr val="tx1"/>
                </a:solidFill>
                <a:cs typeface="Calibri"/>
              </a:rPr>
              <a:t>, have a </a:t>
            </a:r>
            <a:r>
              <a:rPr lang="en-GB">
                <a:solidFill>
                  <a:schemeClr val="tx1"/>
                </a:solidFill>
                <a:cs typeface="Calibri"/>
              </a:rPr>
              <a:t>look at the background of this presentation!)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5655C6-A842-4185-A316-1EFE423E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542363" y="6492815"/>
            <a:ext cx="48279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omic Sans MS"/>
                <a:cs typeface="Calibri"/>
              </a:rPr>
              <a:t>© Museum of Classical Archaeology 2021</a:t>
            </a:r>
          </a:p>
        </p:txBody>
      </p:sp>
    </p:spTree>
    <p:extLst>
      <p:ext uri="{BB962C8B-B14F-4D97-AF65-F5344CB8AC3E}">
        <p14:creationId xmlns:p14="http://schemas.microsoft.com/office/powerpoint/2010/main" val="2650662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497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Medusa</vt:lpstr>
      <vt:lpstr>Who was Medusa?</vt:lpstr>
      <vt:lpstr>Where is our hero?</vt:lpstr>
      <vt:lpstr>Oh no! What could he do?</vt:lpstr>
      <vt:lpstr>The final showdown!</vt:lpstr>
      <vt:lpstr>Now it's your turn...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Justyna Ladosz</cp:lastModifiedBy>
  <cp:revision>274</cp:revision>
  <dcterms:created xsi:type="dcterms:W3CDTF">2021-03-17T09:51:10Z</dcterms:created>
  <dcterms:modified xsi:type="dcterms:W3CDTF">2021-03-22T17:48:20Z</dcterms:modified>
</cp:coreProperties>
</file>