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  <p:sldMasterId id="2147483704" r:id="rId2"/>
  </p:sldMasterIdLst>
  <p:notesMasterIdLst>
    <p:notesMasterId r:id="rId11"/>
  </p:notesMasterIdLst>
  <p:handoutMasterIdLst>
    <p:handoutMasterId r:id="rId12"/>
  </p:handoutMasterIdLst>
  <p:sldIdLst>
    <p:sldId id="331" r:id="rId3"/>
    <p:sldId id="323" r:id="rId4"/>
    <p:sldId id="276" r:id="rId5"/>
    <p:sldId id="332" r:id="rId6"/>
    <p:sldId id="333" r:id="rId7"/>
    <p:sldId id="335" r:id="rId8"/>
    <p:sldId id="336" r:id="rId9"/>
    <p:sldId id="337" r:id="rId10"/>
  </p:sldIdLst>
  <p:sldSz cx="7772400" cy="10058400"/>
  <p:notesSz cx="6858000" cy="9144000"/>
  <p:defaultTextStyle>
    <a:defPPr>
      <a:defRPr lang="en-US"/>
    </a:defPPr>
    <a:lvl1pPr marL="0" algn="l" defTabSz="318394" rtl="0" eaLnBrk="1" latinLnBrk="0" hangingPunct="1">
      <a:defRPr sz="1254" kern="1200">
        <a:solidFill>
          <a:schemeClr val="tx1"/>
        </a:solidFill>
        <a:latin typeface="+mn-lt"/>
        <a:ea typeface="+mn-ea"/>
        <a:cs typeface="+mn-cs"/>
      </a:defRPr>
    </a:lvl1pPr>
    <a:lvl2pPr marL="318394" algn="l" defTabSz="318394" rtl="0" eaLnBrk="1" latinLnBrk="0" hangingPunct="1">
      <a:defRPr sz="1254" kern="1200">
        <a:solidFill>
          <a:schemeClr val="tx1"/>
        </a:solidFill>
        <a:latin typeface="+mn-lt"/>
        <a:ea typeface="+mn-ea"/>
        <a:cs typeface="+mn-cs"/>
      </a:defRPr>
    </a:lvl2pPr>
    <a:lvl3pPr marL="636788" algn="l" defTabSz="318394" rtl="0" eaLnBrk="1" latinLnBrk="0" hangingPunct="1">
      <a:defRPr sz="1254" kern="1200">
        <a:solidFill>
          <a:schemeClr val="tx1"/>
        </a:solidFill>
        <a:latin typeface="+mn-lt"/>
        <a:ea typeface="+mn-ea"/>
        <a:cs typeface="+mn-cs"/>
      </a:defRPr>
    </a:lvl3pPr>
    <a:lvl4pPr marL="955182" algn="l" defTabSz="318394" rtl="0" eaLnBrk="1" latinLnBrk="0" hangingPunct="1">
      <a:defRPr sz="1254" kern="1200">
        <a:solidFill>
          <a:schemeClr val="tx1"/>
        </a:solidFill>
        <a:latin typeface="+mn-lt"/>
        <a:ea typeface="+mn-ea"/>
        <a:cs typeface="+mn-cs"/>
      </a:defRPr>
    </a:lvl4pPr>
    <a:lvl5pPr marL="1273576" algn="l" defTabSz="318394" rtl="0" eaLnBrk="1" latinLnBrk="0" hangingPunct="1">
      <a:defRPr sz="1254" kern="1200">
        <a:solidFill>
          <a:schemeClr val="tx1"/>
        </a:solidFill>
        <a:latin typeface="+mn-lt"/>
        <a:ea typeface="+mn-ea"/>
        <a:cs typeface="+mn-cs"/>
      </a:defRPr>
    </a:lvl5pPr>
    <a:lvl6pPr marL="1591970" algn="l" defTabSz="318394" rtl="0" eaLnBrk="1" latinLnBrk="0" hangingPunct="1">
      <a:defRPr sz="1254" kern="1200">
        <a:solidFill>
          <a:schemeClr val="tx1"/>
        </a:solidFill>
        <a:latin typeface="+mn-lt"/>
        <a:ea typeface="+mn-ea"/>
        <a:cs typeface="+mn-cs"/>
      </a:defRPr>
    </a:lvl6pPr>
    <a:lvl7pPr marL="1910364" algn="l" defTabSz="318394" rtl="0" eaLnBrk="1" latinLnBrk="0" hangingPunct="1">
      <a:defRPr sz="1254" kern="1200">
        <a:solidFill>
          <a:schemeClr val="tx1"/>
        </a:solidFill>
        <a:latin typeface="+mn-lt"/>
        <a:ea typeface="+mn-ea"/>
        <a:cs typeface="+mn-cs"/>
      </a:defRPr>
    </a:lvl7pPr>
    <a:lvl8pPr marL="2228759" algn="l" defTabSz="318394" rtl="0" eaLnBrk="1" latinLnBrk="0" hangingPunct="1">
      <a:defRPr sz="1254" kern="1200">
        <a:solidFill>
          <a:schemeClr val="tx1"/>
        </a:solidFill>
        <a:latin typeface="+mn-lt"/>
        <a:ea typeface="+mn-ea"/>
        <a:cs typeface="+mn-cs"/>
      </a:defRPr>
    </a:lvl8pPr>
    <a:lvl9pPr marL="2547153" algn="l" defTabSz="318394" rtl="0" eaLnBrk="1" latinLnBrk="0" hangingPunct="1">
      <a:defRPr sz="125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2C3E"/>
    <a:srgbClr val="E6E6E6"/>
    <a:srgbClr val="F0C44A"/>
    <a:srgbClr val="217990"/>
    <a:srgbClr val="7A0000"/>
    <a:srgbClr val="1A4039"/>
    <a:srgbClr val="4B8D8B"/>
    <a:srgbClr val="53CAFF"/>
    <a:srgbClr val="843C0C"/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2067EB-BF1E-4A3F-966D-1CF0E83EB2C2}" v="45" dt="2021-02-25T15:01:36.9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19" autoAdjust="0"/>
    <p:restoredTop sz="92986" autoAdjust="0"/>
  </p:normalViewPr>
  <p:slideViewPr>
    <p:cSldViewPr snapToGrid="0">
      <p:cViewPr varScale="1">
        <p:scale>
          <a:sx n="89" d="100"/>
          <a:sy n="89" d="100"/>
        </p:scale>
        <p:origin x="1976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2438" y="3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 Casselman" userId="5e29279a1a29de15" providerId="LiveId" clId="{262067EB-BF1E-4A3F-966D-1CF0E83EB2C2}"/>
    <pc:docChg chg="undo custSel addSld delSld modSld sldOrd">
      <pc:chgData name="Cat Casselman" userId="5e29279a1a29de15" providerId="LiveId" clId="{262067EB-BF1E-4A3F-966D-1CF0E83EB2C2}" dt="2021-02-25T15:02:27.219" v="866" actId="20577"/>
      <pc:docMkLst>
        <pc:docMk/>
      </pc:docMkLst>
      <pc:sldChg chg="modSp mod">
        <pc:chgData name="Cat Casselman" userId="5e29279a1a29de15" providerId="LiveId" clId="{262067EB-BF1E-4A3F-966D-1CF0E83EB2C2}" dt="2021-02-25T14:38:50.290" v="247" actId="962"/>
        <pc:sldMkLst>
          <pc:docMk/>
          <pc:sldMk cId="1202985922" sldId="276"/>
        </pc:sldMkLst>
        <pc:picChg chg="mod">
          <ac:chgData name="Cat Casselman" userId="5e29279a1a29de15" providerId="LiveId" clId="{262067EB-BF1E-4A3F-966D-1CF0E83EB2C2}" dt="2021-02-25T14:38:50.290" v="247" actId="962"/>
          <ac:picMkLst>
            <pc:docMk/>
            <pc:sldMk cId="1202985922" sldId="276"/>
            <ac:picMk id="16" creationId="{BD78A287-5B82-47D1-BAAD-BD1D2A5EFB9C}"/>
          </ac:picMkLst>
        </pc:picChg>
      </pc:sldChg>
      <pc:sldChg chg="addSp modSp mod">
        <pc:chgData name="Cat Casselman" userId="5e29279a1a29de15" providerId="LiveId" clId="{262067EB-BF1E-4A3F-966D-1CF0E83EB2C2}" dt="2021-02-25T14:39:02.792" v="251" actId="962"/>
        <pc:sldMkLst>
          <pc:docMk/>
          <pc:sldMk cId="408921807" sldId="323"/>
        </pc:sldMkLst>
        <pc:grpChg chg="add mod">
          <ac:chgData name="Cat Casselman" userId="5e29279a1a29de15" providerId="LiveId" clId="{262067EB-BF1E-4A3F-966D-1CF0E83EB2C2}" dt="2021-02-25T14:37:44.522" v="197" actId="962"/>
          <ac:grpSpMkLst>
            <pc:docMk/>
            <pc:sldMk cId="408921807" sldId="323"/>
            <ac:grpSpMk id="25" creationId="{ADA80BD9-AB85-46AE-8BB6-2DA3D195540E}"/>
          </ac:grpSpMkLst>
        </pc:grpChg>
        <pc:grpChg chg="add mod">
          <ac:chgData name="Cat Casselman" userId="5e29279a1a29de15" providerId="LiveId" clId="{262067EB-BF1E-4A3F-966D-1CF0E83EB2C2}" dt="2021-02-25T14:37:31.935" v="181" actId="962"/>
          <ac:grpSpMkLst>
            <pc:docMk/>
            <pc:sldMk cId="408921807" sldId="323"/>
            <ac:grpSpMk id="27" creationId="{158FD320-3336-4EE5-BE8B-07A5E576C3BC}"/>
          </ac:grpSpMkLst>
        </pc:grpChg>
        <pc:grpChg chg="add mod">
          <ac:chgData name="Cat Casselman" userId="5e29279a1a29de15" providerId="LiveId" clId="{262067EB-BF1E-4A3F-966D-1CF0E83EB2C2}" dt="2021-02-25T14:37:53.799" v="213" actId="962"/>
          <ac:grpSpMkLst>
            <pc:docMk/>
            <pc:sldMk cId="408921807" sldId="323"/>
            <ac:grpSpMk id="29" creationId="{82EA007C-A7E0-4A95-8648-D3F7832FE2AE}"/>
          </ac:grpSpMkLst>
        </pc:grpChg>
        <pc:grpChg chg="add mod">
          <ac:chgData name="Cat Casselman" userId="5e29279a1a29de15" providerId="LiveId" clId="{262067EB-BF1E-4A3F-966D-1CF0E83EB2C2}" dt="2021-02-25T14:38:08.515" v="245" actId="962"/>
          <ac:grpSpMkLst>
            <pc:docMk/>
            <pc:sldMk cId="408921807" sldId="323"/>
            <ac:grpSpMk id="31" creationId="{C33AB87B-3617-4450-BD28-9ED42B8099F9}"/>
          </ac:grpSpMkLst>
        </pc:grpChg>
        <pc:picChg chg="mod">
          <ac:chgData name="Cat Casselman" userId="5e29279a1a29de15" providerId="LiveId" clId="{262067EB-BF1E-4A3F-966D-1CF0E83EB2C2}" dt="2021-02-25T14:37:10.835" v="162" actId="164"/>
          <ac:picMkLst>
            <pc:docMk/>
            <pc:sldMk cId="408921807" sldId="323"/>
            <ac:picMk id="23" creationId="{8123225A-4F66-48DF-AE2E-1BE5B4E23CA3}"/>
          </ac:picMkLst>
        </pc:picChg>
        <pc:picChg chg="mod">
          <ac:chgData name="Cat Casselman" userId="5e29279a1a29de15" providerId="LiveId" clId="{262067EB-BF1E-4A3F-966D-1CF0E83EB2C2}" dt="2021-02-25T14:37:19.192" v="164" actId="164"/>
          <ac:picMkLst>
            <pc:docMk/>
            <pc:sldMk cId="408921807" sldId="323"/>
            <ac:picMk id="24" creationId="{F57847EB-83E2-4914-A39A-C892AEE0D897}"/>
          </ac:picMkLst>
        </pc:picChg>
        <pc:picChg chg="mod">
          <ac:chgData name="Cat Casselman" userId="5e29279a1a29de15" providerId="LiveId" clId="{262067EB-BF1E-4A3F-966D-1CF0E83EB2C2}" dt="2021-02-25T14:37:10.835" v="162" actId="164"/>
          <ac:picMkLst>
            <pc:docMk/>
            <pc:sldMk cId="408921807" sldId="323"/>
            <ac:picMk id="26" creationId="{D1414E3C-14FC-4E54-B422-8843256C05DE}"/>
          </ac:picMkLst>
        </pc:picChg>
        <pc:picChg chg="mod">
          <ac:chgData name="Cat Casselman" userId="5e29279a1a29de15" providerId="LiveId" clId="{262067EB-BF1E-4A3F-966D-1CF0E83EB2C2}" dt="2021-02-25T14:38:57.200" v="248" actId="962"/>
          <ac:picMkLst>
            <pc:docMk/>
            <pc:sldMk cId="408921807" sldId="323"/>
            <ac:picMk id="32" creationId="{0FB439BA-F6EE-4B02-AE13-7292924A7057}"/>
          </ac:picMkLst>
        </pc:picChg>
        <pc:picChg chg="mod">
          <ac:chgData name="Cat Casselman" userId="5e29279a1a29de15" providerId="LiveId" clId="{262067EB-BF1E-4A3F-966D-1CF0E83EB2C2}" dt="2021-02-25T14:37:15.226" v="163" actId="164"/>
          <ac:picMkLst>
            <pc:docMk/>
            <pc:sldMk cId="408921807" sldId="323"/>
            <ac:picMk id="33" creationId="{0D382715-D3A2-4B49-8AB9-259275324326}"/>
          </ac:picMkLst>
        </pc:picChg>
        <pc:picChg chg="mod">
          <ac:chgData name="Cat Casselman" userId="5e29279a1a29de15" providerId="LiveId" clId="{262067EB-BF1E-4A3F-966D-1CF0E83EB2C2}" dt="2021-02-25T14:37:15.226" v="163" actId="164"/>
          <ac:picMkLst>
            <pc:docMk/>
            <pc:sldMk cId="408921807" sldId="323"/>
            <ac:picMk id="35" creationId="{1140E19F-5E6B-493F-A5A2-FC56F8C2C096}"/>
          </ac:picMkLst>
        </pc:picChg>
        <pc:picChg chg="mod">
          <ac:chgData name="Cat Casselman" userId="5e29279a1a29de15" providerId="LiveId" clId="{262067EB-BF1E-4A3F-966D-1CF0E83EB2C2}" dt="2021-02-25T14:38:58.855" v="249" actId="962"/>
          <ac:picMkLst>
            <pc:docMk/>
            <pc:sldMk cId="408921807" sldId="323"/>
            <ac:picMk id="38" creationId="{3655642B-5E37-4021-87C3-D73AE5B4A76D}"/>
          </ac:picMkLst>
        </pc:picChg>
        <pc:picChg chg="mod">
          <ac:chgData name="Cat Casselman" userId="5e29279a1a29de15" providerId="LiveId" clId="{262067EB-BF1E-4A3F-966D-1CF0E83EB2C2}" dt="2021-02-25T14:39:00.408" v="250" actId="962"/>
          <ac:picMkLst>
            <pc:docMk/>
            <pc:sldMk cId="408921807" sldId="323"/>
            <ac:picMk id="40" creationId="{4885BBC9-E4D8-4EB0-9A85-9943C23C1BDE}"/>
          </ac:picMkLst>
        </pc:picChg>
        <pc:picChg chg="mod">
          <ac:chgData name="Cat Casselman" userId="5e29279a1a29de15" providerId="LiveId" clId="{262067EB-BF1E-4A3F-966D-1CF0E83EB2C2}" dt="2021-02-25T14:39:02.792" v="251" actId="962"/>
          <ac:picMkLst>
            <pc:docMk/>
            <pc:sldMk cId="408921807" sldId="323"/>
            <ac:picMk id="42" creationId="{1946B184-A91E-4039-8390-41A7C899FAFD}"/>
          </ac:picMkLst>
        </pc:picChg>
        <pc:picChg chg="mod">
          <ac:chgData name="Cat Casselman" userId="5e29279a1a29de15" providerId="LiveId" clId="{262067EB-BF1E-4A3F-966D-1CF0E83EB2C2}" dt="2021-02-25T14:37:19.192" v="164" actId="164"/>
          <ac:picMkLst>
            <pc:docMk/>
            <pc:sldMk cId="408921807" sldId="323"/>
            <ac:picMk id="47" creationId="{240DFC98-C844-40F0-8B67-E5333756AD50}"/>
          </ac:picMkLst>
        </pc:picChg>
        <pc:picChg chg="mod">
          <ac:chgData name="Cat Casselman" userId="5e29279a1a29de15" providerId="LiveId" clId="{262067EB-BF1E-4A3F-966D-1CF0E83EB2C2}" dt="2021-02-25T14:37:23.161" v="165" actId="164"/>
          <ac:picMkLst>
            <pc:docMk/>
            <pc:sldMk cId="408921807" sldId="323"/>
            <ac:picMk id="49" creationId="{9C5AC874-6394-4E36-BBE1-0B5D6A1A66A3}"/>
          </ac:picMkLst>
        </pc:picChg>
        <pc:picChg chg="mod">
          <ac:chgData name="Cat Casselman" userId="5e29279a1a29de15" providerId="LiveId" clId="{262067EB-BF1E-4A3F-966D-1CF0E83EB2C2}" dt="2021-02-25T14:37:23.161" v="165" actId="164"/>
          <ac:picMkLst>
            <pc:docMk/>
            <pc:sldMk cId="408921807" sldId="323"/>
            <ac:picMk id="52" creationId="{C3662BE2-060B-48C6-B018-640CF2C8D414}"/>
          </ac:picMkLst>
        </pc:picChg>
      </pc:sldChg>
      <pc:sldChg chg="modSp mod">
        <pc:chgData name="Cat Casselman" userId="5e29279a1a29de15" providerId="LiveId" clId="{262067EB-BF1E-4A3F-966D-1CF0E83EB2C2}" dt="2021-02-25T14:53:54.016" v="670" actId="20577"/>
        <pc:sldMkLst>
          <pc:docMk/>
          <pc:sldMk cId="2847884609" sldId="331"/>
        </pc:sldMkLst>
        <pc:spChg chg="mod">
          <ac:chgData name="Cat Casselman" userId="5e29279a1a29de15" providerId="LiveId" clId="{262067EB-BF1E-4A3F-966D-1CF0E83EB2C2}" dt="2021-02-25T14:53:54.016" v="670" actId="20577"/>
          <ac:spMkLst>
            <pc:docMk/>
            <pc:sldMk cId="2847884609" sldId="331"/>
            <ac:spMk id="2" creationId="{EF64479D-03BF-43E0-8AFD-D6D5BDB3BC2B}"/>
          </ac:spMkLst>
        </pc:spChg>
        <pc:picChg chg="mod">
          <ac:chgData name="Cat Casselman" userId="5e29279a1a29de15" providerId="LiveId" clId="{262067EB-BF1E-4A3F-966D-1CF0E83EB2C2}" dt="2021-02-25T14:36:46.329" v="129" actId="962"/>
          <ac:picMkLst>
            <pc:docMk/>
            <pc:sldMk cId="2847884609" sldId="331"/>
            <ac:picMk id="17" creationId="{16FE4B91-C16E-4205-BA9F-A18BCB34AFF8}"/>
          </ac:picMkLst>
        </pc:picChg>
        <pc:picChg chg="mod">
          <ac:chgData name="Cat Casselman" userId="5e29279a1a29de15" providerId="LiveId" clId="{262067EB-BF1E-4A3F-966D-1CF0E83EB2C2}" dt="2021-02-25T14:36:56.784" v="161" actId="962"/>
          <ac:picMkLst>
            <pc:docMk/>
            <pc:sldMk cId="2847884609" sldId="331"/>
            <ac:picMk id="18" creationId="{0F098481-1C5F-4004-8850-828B2BA87DD3}"/>
          </ac:picMkLst>
        </pc:picChg>
      </pc:sldChg>
      <pc:sldChg chg="addSp modSp mod ord">
        <pc:chgData name="Cat Casselman" userId="5e29279a1a29de15" providerId="LiveId" clId="{262067EB-BF1E-4A3F-966D-1CF0E83EB2C2}" dt="2021-02-25T14:54:51.665" v="674"/>
        <pc:sldMkLst>
          <pc:docMk/>
          <pc:sldMk cId="4070478660" sldId="333"/>
        </pc:sldMkLst>
        <pc:spChg chg="mod">
          <ac:chgData name="Cat Casselman" userId="5e29279a1a29de15" providerId="LiveId" clId="{262067EB-BF1E-4A3F-966D-1CF0E83EB2C2}" dt="2021-02-25T14:52:33.650" v="664" actId="20577"/>
          <ac:spMkLst>
            <pc:docMk/>
            <pc:sldMk cId="4070478660" sldId="333"/>
            <ac:spMk id="8" creationId="{2F0D1189-6F82-43F5-B923-99AB695B61D3}"/>
          </ac:spMkLst>
        </pc:spChg>
        <pc:spChg chg="add mod">
          <ac:chgData name="Cat Casselman" userId="5e29279a1a29de15" providerId="LiveId" clId="{262067EB-BF1E-4A3F-966D-1CF0E83EB2C2}" dt="2021-02-25T14:36:27.135" v="93" actId="1076"/>
          <ac:spMkLst>
            <pc:docMk/>
            <pc:sldMk cId="4070478660" sldId="333"/>
            <ac:spMk id="9" creationId="{B281EEFA-08E3-43C8-B691-EA6232534845}"/>
          </ac:spMkLst>
        </pc:spChg>
      </pc:sldChg>
      <pc:sldChg chg="new del">
        <pc:chgData name="Cat Casselman" userId="5e29279a1a29de15" providerId="LiveId" clId="{262067EB-BF1E-4A3F-966D-1CF0E83EB2C2}" dt="2021-02-25T14:41:23.839" v="257" actId="47"/>
        <pc:sldMkLst>
          <pc:docMk/>
          <pc:sldMk cId="2820156717" sldId="334"/>
        </pc:sldMkLst>
      </pc:sldChg>
      <pc:sldChg chg="new del">
        <pc:chgData name="Cat Casselman" userId="5e29279a1a29de15" providerId="LiveId" clId="{262067EB-BF1E-4A3F-966D-1CF0E83EB2C2}" dt="2021-02-25T14:41:31.177" v="260" actId="47"/>
        <pc:sldMkLst>
          <pc:docMk/>
          <pc:sldMk cId="3937073665" sldId="334"/>
        </pc:sldMkLst>
      </pc:sldChg>
      <pc:sldChg chg="new del ord">
        <pc:chgData name="Cat Casselman" userId="5e29279a1a29de15" providerId="LiveId" clId="{262067EB-BF1E-4A3F-966D-1CF0E83EB2C2}" dt="2021-02-25T14:41:22.407" v="256" actId="47"/>
        <pc:sldMkLst>
          <pc:docMk/>
          <pc:sldMk cId="227271431" sldId="335"/>
        </pc:sldMkLst>
      </pc:sldChg>
      <pc:sldChg chg="addSp delSp modSp new mod">
        <pc:chgData name="Cat Casselman" userId="5e29279a1a29de15" providerId="LiveId" clId="{262067EB-BF1E-4A3F-966D-1CF0E83EB2C2}" dt="2021-02-25T14:52:05.679" v="658" actId="1076"/>
        <pc:sldMkLst>
          <pc:docMk/>
          <pc:sldMk cId="2934889770" sldId="335"/>
        </pc:sldMkLst>
        <pc:spChg chg="mod">
          <ac:chgData name="Cat Casselman" userId="5e29279a1a29de15" providerId="LiveId" clId="{262067EB-BF1E-4A3F-966D-1CF0E83EB2C2}" dt="2021-02-25T14:42:22.343" v="347" actId="1076"/>
          <ac:spMkLst>
            <pc:docMk/>
            <pc:sldMk cId="2934889770" sldId="335"/>
            <ac:spMk id="2" creationId="{F9D888C0-5C24-4B07-BA56-C91681B64C09}"/>
          </ac:spMkLst>
        </pc:spChg>
        <pc:spChg chg="del">
          <ac:chgData name="Cat Casselman" userId="5e29279a1a29de15" providerId="LiveId" clId="{262067EB-BF1E-4A3F-966D-1CF0E83EB2C2}" dt="2021-02-25T14:42:53.297" v="365" actId="478"/>
          <ac:spMkLst>
            <pc:docMk/>
            <pc:sldMk cId="2934889770" sldId="335"/>
            <ac:spMk id="3" creationId="{9374E4E0-3F71-4647-8DB0-50927B88ED0D}"/>
          </ac:spMkLst>
        </pc:spChg>
        <pc:spChg chg="del mod">
          <ac:chgData name="Cat Casselman" userId="5e29279a1a29de15" providerId="LiveId" clId="{262067EB-BF1E-4A3F-966D-1CF0E83EB2C2}" dt="2021-02-25T14:42:37.756" v="350" actId="478"/>
          <ac:spMkLst>
            <pc:docMk/>
            <pc:sldMk cId="2934889770" sldId="335"/>
            <ac:spMk id="4" creationId="{56E1BFF7-70FA-4A5A-95E1-DB5A92D4F5D7}"/>
          </ac:spMkLst>
        </pc:spChg>
        <pc:spChg chg="del mod">
          <ac:chgData name="Cat Casselman" userId="5e29279a1a29de15" providerId="LiveId" clId="{262067EB-BF1E-4A3F-966D-1CF0E83EB2C2}" dt="2021-02-25T14:42:42.875" v="352" actId="478"/>
          <ac:spMkLst>
            <pc:docMk/>
            <pc:sldMk cId="2934889770" sldId="335"/>
            <ac:spMk id="5" creationId="{74E2F8C2-E44A-4338-99D4-8DC5F1AE5E18}"/>
          </ac:spMkLst>
        </pc:spChg>
        <pc:spChg chg="del mod">
          <ac:chgData name="Cat Casselman" userId="5e29279a1a29de15" providerId="LiveId" clId="{262067EB-BF1E-4A3F-966D-1CF0E83EB2C2}" dt="2021-02-25T14:42:44.532" v="354" actId="478"/>
          <ac:spMkLst>
            <pc:docMk/>
            <pc:sldMk cId="2934889770" sldId="335"/>
            <ac:spMk id="6" creationId="{518DE531-F769-442A-B623-4CB6312AEB9F}"/>
          </ac:spMkLst>
        </pc:spChg>
        <pc:spChg chg="del">
          <ac:chgData name="Cat Casselman" userId="5e29279a1a29de15" providerId="LiveId" clId="{262067EB-BF1E-4A3F-966D-1CF0E83EB2C2}" dt="2021-02-25T14:42:53.297" v="365" actId="478"/>
          <ac:spMkLst>
            <pc:docMk/>
            <pc:sldMk cId="2934889770" sldId="335"/>
            <ac:spMk id="7" creationId="{9FBF3C7D-075B-4BB7-B3D4-475FD36FC242}"/>
          </ac:spMkLst>
        </pc:spChg>
        <pc:spChg chg="del mod">
          <ac:chgData name="Cat Casselman" userId="5e29279a1a29de15" providerId="LiveId" clId="{262067EB-BF1E-4A3F-966D-1CF0E83EB2C2}" dt="2021-02-25T14:42:45.686" v="356" actId="478"/>
          <ac:spMkLst>
            <pc:docMk/>
            <pc:sldMk cId="2934889770" sldId="335"/>
            <ac:spMk id="8" creationId="{B6139CA9-7F14-4037-9108-10E5E492CE83}"/>
          </ac:spMkLst>
        </pc:spChg>
        <pc:spChg chg="del">
          <ac:chgData name="Cat Casselman" userId="5e29279a1a29de15" providerId="LiveId" clId="{262067EB-BF1E-4A3F-966D-1CF0E83EB2C2}" dt="2021-02-25T14:42:53.297" v="365" actId="478"/>
          <ac:spMkLst>
            <pc:docMk/>
            <pc:sldMk cId="2934889770" sldId="335"/>
            <ac:spMk id="9" creationId="{93D92215-5619-4C2D-B077-84F05F1DEA9A}"/>
          </ac:spMkLst>
        </pc:spChg>
        <pc:spChg chg="del mod">
          <ac:chgData name="Cat Casselman" userId="5e29279a1a29de15" providerId="LiveId" clId="{262067EB-BF1E-4A3F-966D-1CF0E83EB2C2}" dt="2021-02-25T14:42:48.054" v="360" actId="478"/>
          <ac:spMkLst>
            <pc:docMk/>
            <pc:sldMk cId="2934889770" sldId="335"/>
            <ac:spMk id="10" creationId="{8251E6F4-AA02-43C6-BC68-64DB43470100}"/>
          </ac:spMkLst>
        </pc:spChg>
        <pc:spChg chg="del mod">
          <ac:chgData name="Cat Casselman" userId="5e29279a1a29de15" providerId="LiveId" clId="{262067EB-BF1E-4A3F-966D-1CF0E83EB2C2}" dt="2021-02-25T14:42:46.882" v="358" actId="478"/>
          <ac:spMkLst>
            <pc:docMk/>
            <pc:sldMk cId="2934889770" sldId="335"/>
            <ac:spMk id="11" creationId="{F8D060BB-B89D-4929-8D56-195B430384F3}"/>
          </ac:spMkLst>
        </pc:spChg>
        <pc:spChg chg="del">
          <ac:chgData name="Cat Casselman" userId="5e29279a1a29de15" providerId="LiveId" clId="{262067EB-BF1E-4A3F-966D-1CF0E83EB2C2}" dt="2021-02-25T14:42:53.297" v="365" actId="478"/>
          <ac:spMkLst>
            <pc:docMk/>
            <pc:sldMk cId="2934889770" sldId="335"/>
            <ac:spMk id="12" creationId="{7FCBB58B-6679-4B57-B515-25A137BE304B}"/>
          </ac:spMkLst>
        </pc:spChg>
        <pc:spChg chg="del mod">
          <ac:chgData name="Cat Casselman" userId="5e29279a1a29de15" providerId="LiveId" clId="{262067EB-BF1E-4A3F-966D-1CF0E83EB2C2}" dt="2021-02-25T14:42:49.486" v="362" actId="478"/>
          <ac:spMkLst>
            <pc:docMk/>
            <pc:sldMk cId="2934889770" sldId="335"/>
            <ac:spMk id="13" creationId="{08DC8347-332C-48DE-8837-B0A8A4446C57}"/>
          </ac:spMkLst>
        </pc:spChg>
        <pc:spChg chg="del mod">
          <ac:chgData name="Cat Casselman" userId="5e29279a1a29de15" providerId="LiveId" clId="{262067EB-BF1E-4A3F-966D-1CF0E83EB2C2}" dt="2021-02-25T14:42:51.169" v="364" actId="478"/>
          <ac:spMkLst>
            <pc:docMk/>
            <pc:sldMk cId="2934889770" sldId="335"/>
            <ac:spMk id="14" creationId="{4EA411CF-A7B2-4A02-8C37-4698014AAF5A}"/>
          </ac:spMkLst>
        </pc:spChg>
        <pc:spChg chg="add mod">
          <ac:chgData name="Cat Casselman" userId="5e29279a1a29de15" providerId="LiveId" clId="{262067EB-BF1E-4A3F-966D-1CF0E83EB2C2}" dt="2021-02-25T14:44:35.824" v="379" actId="1076"/>
          <ac:spMkLst>
            <pc:docMk/>
            <pc:sldMk cId="2934889770" sldId="335"/>
            <ac:spMk id="15" creationId="{22806110-A87B-4B15-A499-2A0771916225}"/>
          </ac:spMkLst>
        </pc:spChg>
        <pc:spChg chg="add mod">
          <ac:chgData name="Cat Casselman" userId="5e29279a1a29de15" providerId="LiveId" clId="{262067EB-BF1E-4A3F-966D-1CF0E83EB2C2}" dt="2021-02-25T14:52:05.679" v="658" actId="1076"/>
          <ac:spMkLst>
            <pc:docMk/>
            <pc:sldMk cId="2934889770" sldId="335"/>
            <ac:spMk id="16" creationId="{682C91B9-3B29-4300-A94B-0826E71C4941}"/>
          </ac:spMkLst>
        </pc:spChg>
        <pc:spChg chg="add mod">
          <ac:chgData name="Cat Casselman" userId="5e29279a1a29de15" providerId="LiveId" clId="{262067EB-BF1E-4A3F-966D-1CF0E83EB2C2}" dt="2021-02-25T14:45:40.746" v="409" actId="20577"/>
          <ac:spMkLst>
            <pc:docMk/>
            <pc:sldMk cId="2934889770" sldId="335"/>
            <ac:spMk id="17" creationId="{0C36870D-2A3A-49B0-84DD-EBAF1685A013}"/>
          </ac:spMkLst>
        </pc:spChg>
        <pc:spChg chg="add mod">
          <ac:chgData name="Cat Casselman" userId="5e29279a1a29de15" providerId="LiveId" clId="{262067EB-BF1E-4A3F-966D-1CF0E83EB2C2}" dt="2021-02-25T14:46:39.144" v="424" actId="20577"/>
          <ac:spMkLst>
            <pc:docMk/>
            <pc:sldMk cId="2934889770" sldId="335"/>
            <ac:spMk id="18" creationId="{7CA2A91E-6A9E-40BA-B6A2-50A13F0CEFAD}"/>
          </ac:spMkLst>
        </pc:spChg>
        <pc:spChg chg="add mod">
          <ac:chgData name="Cat Casselman" userId="5e29279a1a29de15" providerId="LiveId" clId="{262067EB-BF1E-4A3F-966D-1CF0E83EB2C2}" dt="2021-02-25T14:48:00.431" v="495" actId="20577"/>
          <ac:spMkLst>
            <pc:docMk/>
            <pc:sldMk cId="2934889770" sldId="335"/>
            <ac:spMk id="19" creationId="{96EFB89D-F3A7-4612-BD59-2F89AFBB31C8}"/>
          </ac:spMkLst>
        </pc:spChg>
        <pc:spChg chg="add mod">
          <ac:chgData name="Cat Casselman" userId="5e29279a1a29de15" providerId="LiveId" clId="{262067EB-BF1E-4A3F-966D-1CF0E83EB2C2}" dt="2021-02-25T14:48:11.112" v="498" actId="1076"/>
          <ac:spMkLst>
            <pc:docMk/>
            <pc:sldMk cId="2934889770" sldId="335"/>
            <ac:spMk id="20" creationId="{F8F8371D-C369-426F-AF66-044F1E26330F}"/>
          </ac:spMkLst>
        </pc:spChg>
        <pc:spChg chg="add mod">
          <ac:chgData name="Cat Casselman" userId="5e29279a1a29de15" providerId="LiveId" clId="{262067EB-BF1E-4A3F-966D-1CF0E83EB2C2}" dt="2021-02-25T14:47:26.415" v="459" actId="1076"/>
          <ac:spMkLst>
            <pc:docMk/>
            <pc:sldMk cId="2934889770" sldId="335"/>
            <ac:spMk id="21" creationId="{2DA9E44C-2268-438A-8AFB-46A4D71820C2}"/>
          </ac:spMkLst>
        </pc:spChg>
        <pc:spChg chg="add mod">
          <ac:chgData name="Cat Casselman" userId="5e29279a1a29de15" providerId="LiveId" clId="{262067EB-BF1E-4A3F-966D-1CF0E83EB2C2}" dt="2021-02-25T14:48:42.976" v="505" actId="1076"/>
          <ac:spMkLst>
            <pc:docMk/>
            <pc:sldMk cId="2934889770" sldId="335"/>
            <ac:spMk id="22" creationId="{2549C557-6985-4E31-AE09-A709EBA3F5FF}"/>
          </ac:spMkLst>
        </pc:spChg>
        <pc:spChg chg="add mod">
          <ac:chgData name="Cat Casselman" userId="5e29279a1a29de15" providerId="LiveId" clId="{262067EB-BF1E-4A3F-966D-1CF0E83EB2C2}" dt="2021-02-25T14:48:07.913" v="497" actId="1076"/>
          <ac:spMkLst>
            <pc:docMk/>
            <pc:sldMk cId="2934889770" sldId="335"/>
            <ac:spMk id="23" creationId="{AA5202FE-FA6B-4840-B352-CBAF8919F575}"/>
          </ac:spMkLst>
        </pc:spChg>
        <pc:spChg chg="add mod">
          <ac:chgData name="Cat Casselman" userId="5e29279a1a29de15" providerId="LiveId" clId="{262067EB-BF1E-4A3F-966D-1CF0E83EB2C2}" dt="2021-02-25T14:48:24.208" v="504" actId="1076"/>
          <ac:spMkLst>
            <pc:docMk/>
            <pc:sldMk cId="2934889770" sldId="335"/>
            <ac:spMk id="24" creationId="{4810F52E-8B5B-475E-8F8B-854CAF8A44F4}"/>
          </ac:spMkLst>
        </pc:spChg>
        <pc:spChg chg="add mod">
          <ac:chgData name="Cat Casselman" userId="5e29279a1a29de15" providerId="LiveId" clId="{262067EB-BF1E-4A3F-966D-1CF0E83EB2C2}" dt="2021-02-25T14:48:20.815" v="503" actId="1076"/>
          <ac:spMkLst>
            <pc:docMk/>
            <pc:sldMk cId="2934889770" sldId="335"/>
            <ac:spMk id="25" creationId="{0AB757DB-8D25-4473-A36A-57FFB37D3DFF}"/>
          </ac:spMkLst>
        </pc:spChg>
        <pc:spChg chg="add mod">
          <ac:chgData name="Cat Casselman" userId="5e29279a1a29de15" providerId="LiveId" clId="{262067EB-BF1E-4A3F-966D-1CF0E83EB2C2}" dt="2021-02-25T14:48:18.305" v="502" actId="1076"/>
          <ac:spMkLst>
            <pc:docMk/>
            <pc:sldMk cId="2934889770" sldId="335"/>
            <ac:spMk id="26" creationId="{C86834F3-B170-4227-9522-71644AD92A80}"/>
          </ac:spMkLst>
        </pc:spChg>
      </pc:sldChg>
      <pc:sldChg chg="new del">
        <pc:chgData name="Cat Casselman" userId="5e29279a1a29de15" providerId="LiveId" clId="{262067EB-BF1E-4A3F-966D-1CF0E83EB2C2}" dt="2021-02-25T14:48:56.690" v="507" actId="47"/>
        <pc:sldMkLst>
          <pc:docMk/>
          <pc:sldMk cId="3412766832" sldId="336"/>
        </pc:sldMkLst>
      </pc:sldChg>
      <pc:sldChg chg="modSp add mod">
        <pc:chgData name="Cat Casselman" userId="5e29279a1a29de15" providerId="LiveId" clId="{262067EB-BF1E-4A3F-966D-1CF0E83EB2C2}" dt="2021-02-25T14:51:51.232" v="640" actId="1076"/>
        <pc:sldMkLst>
          <pc:docMk/>
          <pc:sldMk cId="3442163024" sldId="336"/>
        </pc:sldMkLst>
        <pc:spChg chg="mod">
          <ac:chgData name="Cat Casselman" userId="5e29279a1a29de15" providerId="LiveId" clId="{262067EB-BF1E-4A3F-966D-1CF0E83EB2C2}" dt="2021-02-25T14:49:13.093" v="531" actId="20577"/>
          <ac:spMkLst>
            <pc:docMk/>
            <pc:sldMk cId="3442163024" sldId="336"/>
            <ac:spMk id="2" creationId="{F9D888C0-5C24-4B07-BA56-C91681B64C09}"/>
          </ac:spMkLst>
        </pc:spChg>
        <pc:spChg chg="mod">
          <ac:chgData name="Cat Casselman" userId="5e29279a1a29de15" providerId="LiveId" clId="{262067EB-BF1E-4A3F-966D-1CF0E83EB2C2}" dt="2021-02-25T14:51:40.544" v="624" actId="1076"/>
          <ac:spMkLst>
            <pc:docMk/>
            <pc:sldMk cId="3442163024" sldId="336"/>
            <ac:spMk id="16" creationId="{682C91B9-3B29-4300-A94B-0826E71C4941}"/>
          </ac:spMkLst>
        </pc:spChg>
        <pc:spChg chg="mod">
          <ac:chgData name="Cat Casselman" userId="5e29279a1a29de15" providerId="LiveId" clId="{262067EB-BF1E-4A3F-966D-1CF0E83EB2C2}" dt="2021-02-25T14:49:42.888" v="573" actId="20577"/>
          <ac:spMkLst>
            <pc:docMk/>
            <pc:sldMk cId="3442163024" sldId="336"/>
            <ac:spMk id="19" creationId="{96EFB89D-F3A7-4612-BD59-2F89AFBB31C8}"/>
          </ac:spMkLst>
        </pc:spChg>
        <pc:spChg chg="mod">
          <ac:chgData name="Cat Casselman" userId="5e29279a1a29de15" providerId="LiveId" clId="{262067EB-BF1E-4A3F-966D-1CF0E83EB2C2}" dt="2021-02-25T14:51:31.961" v="621" actId="1076"/>
          <ac:spMkLst>
            <pc:docMk/>
            <pc:sldMk cId="3442163024" sldId="336"/>
            <ac:spMk id="20" creationId="{F8F8371D-C369-426F-AF66-044F1E26330F}"/>
          </ac:spMkLst>
        </pc:spChg>
        <pc:spChg chg="mod">
          <ac:chgData name="Cat Casselman" userId="5e29279a1a29de15" providerId="LiveId" clId="{262067EB-BF1E-4A3F-966D-1CF0E83EB2C2}" dt="2021-02-25T14:49:22.439" v="545" actId="20577"/>
          <ac:spMkLst>
            <pc:docMk/>
            <pc:sldMk cId="3442163024" sldId="336"/>
            <ac:spMk id="21" creationId="{2DA9E44C-2268-438A-8AFB-46A4D71820C2}"/>
          </ac:spMkLst>
        </pc:spChg>
        <pc:spChg chg="mod">
          <ac:chgData name="Cat Casselman" userId="5e29279a1a29de15" providerId="LiveId" clId="{262067EB-BF1E-4A3F-966D-1CF0E83EB2C2}" dt="2021-02-25T14:49:28.337" v="552" actId="20577"/>
          <ac:spMkLst>
            <pc:docMk/>
            <pc:sldMk cId="3442163024" sldId="336"/>
            <ac:spMk id="22" creationId="{2549C557-6985-4E31-AE09-A709EBA3F5FF}"/>
          </ac:spMkLst>
        </pc:spChg>
        <pc:spChg chg="mod">
          <ac:chgData name="Cat Casselman" userId="5e29279a1a29de15" providerId="LiveId" clId="{262067EB-BF1E-4A3F-966D-1CF0E83EB2C2}" dt="2021-02-25T14:49:50.746" v="586" actId="20577"/>
          <ac:spMkLst>
            <pc:docMk/>
            <pc:sldMk cId="3442163024" sldId="336"/>
            <ac:spMk id="23" creationId="{AA5202FE-FA6B-4840-B352-CBAF8919F575}"/>
          </ac:spMkLst>
        </pc:spChg>
        <pc:spChg chg="mod">
          <ac:chgData name="Cat Casselman" userId="5e29279a1a29de15" providerId="LiveId" clId="{262067EB-BF1E-4A3F-966D-1CF0E83EB2C2}" dt="2021-02-25T14:49:56.622" v="594" actId="20577"/>
          <ac:spMkLst>
            <pc:docMk/>
            <pc:sldMk cId="3442163024" sldId="336"/>
            <ac:spMk id="24" creationId="{4810F52E-8B5B-475E-8F8B-854CAF8A44F4}"/>
          </ac:spMkLst>
        </pc:spChg>
        <pc:spChg chg="mod">
          <ac:chgData name="Cat Casselman" userId="5e29279a1a29de15" providerId="LiveId" clId="{262067EB-BF1E-4A3F-966D-1CF0E83EB2C2}" dt="2021-02-25T14:49:45.933" v="579" actId="20577"/>
          <ac:spMkLst>
            <pc:docMk/>
            <pc:sldMk cId="3442163024" sldId="336"/>
            <ac:spMk id="25" creationId="{0AB757DB-8D25-4473-A36A-57FFB37D3DFF}"/>
          </ac:spMkLst>
        </pc:spChg>
        <pc:spChg chg="mod">
          <ac:chgData name="Cat Casselman" userId="5e29279a1a29de15" providerId="LiveId" clId="{262067EB-BF1E-4A3F-966D-1CF0E83EB2C2}" dt="2021-02-25T14:51:51.232" v="640" actId="1076"/>
          <ac:spMkLst>
            <pc:docMk/>
            <pc:sldMk cId="3442163024" sldId="336"/>
            <ac:spMk id="26" creationId="{C86834F3-B170-4227-9522-71644AD92A80}"/>
          </ac:spMkLst>
        </pc:spChg>
      </pc:sldChg>
      <pc:sldChg chg="new del">
        <pc:chgData name="Cat Casselman" userId="5e29279a1a29de15" providerId="LiveId" clId="{262067EB-BF1E-4A3F-966D-1CF0E83EB2C2}" dt="2021-02-25T14:54:45.567" v="672" actId="2696"/>
        <pc:sldMkLst>
          <pc:docMk/>
          <pc:sldMk cId="2427293238" sldId="337"/>
        </pc:sldMkLst>
      </pc:sldChg>
      <pc:sldChg chg="addSp delSp modSp new mod">
        <pc:chgData name="Cat Casselman" userId="5e29279a1a29de15" providerId="LiveId" clId="{262067EB-BF1E-4A3F-966D-1CF0E83EB2C2}" dt="2021-02-25T15:02:27.219" v="866" actId="20577"/>
        <pc:sldMkLst>
          <pc:docMk/>
          <pc:sldMk cId="3958695509" sldId="337"/>
        </pc:sldMkLst>
        <pc:spChg chg="del mod">
          <ac:chgData name="Cat Casselman" userId="5e29279a1a29de15" providerId="LiveId" clId="{262067EB-BF1E-4A3F-966D-1CF0E83EB2C2}" dt="2021-02-25T14:55:00.430" v="679" actId="478"/>
          <ac:spMkLst>
            <pc:docMk/>
            <pc:sldMk cId="3958695509" sldId="337"/>
            <ac:spMk id="2" creationId="{BD982541-F2D3-4E69-9DBC-B29042C4B6DD}"/>
          </ac:spMkLst>
        </pc:spChg>
        <pc:spChg chg="del mod">
          <ac:chgData name="Cat Casselman" userId="5e29279a1a29de15" providerId="LiveId" clId="{262067EB-BF1E-4A3F-966D-1CF0E83EB2C2}" dt="2021-02-25T14:54:59.021" v="677" actId="478"/>
          <ac:spMkLst>
            <pc:docMk/>
            <pc:sldMk cId="3958695509" sldId="337"/>
            <ac:spMk id="3" creationId="{C932AF0C-151B-45D2-8F10-BE7175F9AB89}"/>
          </ac:spMkLst>
        </pc:spChg>
        <pc:spChg chg="del mod">
          <ac:chgData name="Cat Casselman" userId="5e29279a1a29de15" providerId="LiveId" clId="{262067EB-BF1E-4A3F-966D-1CF0E83EB2C2}" dt="2021-02-25T15:00:03.373" v="759" actId="478"/>
          <ac:spMkLst>
            <pc:docMk/>
            <pc:sldMk cId="3958695509" sldId="337"/>
            <ac:spMk id="4" creationId="{E2D37F3E-E251-4FEE-A14A-F9F5476D1053}"/>
          </ac:spMkLst>
        </pc:spChg>
        <pc:spChg chg="add mod">
          <ac:chgData name="Cat Casselman" userId="5e29279a1a29de15" providerId="LiveId" clId="{262067EB-BF1E-4A3F-966D-1CF0E83EB2C2}" dt="2021-02-25T15:02:27.219" v="866" actId="20577"/>
          <ac:spMkLst>
            <pc:docMk/>
            <pc:sldMk cId="3958695509" sldId="337"/>
            <ac:spMk id="5" creationId="{207F161D-A50F-49D8-A165-090A2DADD1C0}"/>
          </ac:spMkLst>
        </pc:spChg>
        <pc:picChg chg="add mod">
          <ac:chgData name="Cat Casselman" userId="5e29279a1a29de15" providerId="LiveId" clId="{262067EB-BF1E-4A3F-966D-1CF0E83EB2C2}" dt="2021-02-25T15:01:54.298" v="813" actId="1076"/>
          <ac:picMkLst>
            <pc:docMk/>
            <pc:sldMk cId="3958695509" sldId="337"/>
            <ac:picMk id="7" creationId="{7C929DFA-6CAC-41A2-B879-981D32465926}"/>
          </ac:picMkLst>
        </pc:picChg>
        <pc:picChg chg="add mod">
          <ac:chgData name="Cat Casselman" userId="5e29279a1a29de15" providerId="LiveId" clId="{262067EB-BF1E-4A3F-966D-1CF0E83EB2C2}" dt="2021-02-25T15:01:55.215" v="814" actId="1076"/>
          <ac:picMkLst>
            <pc:docMk/>
            <pc:sldMk cId="3958695509" sldId="337"/>
            <ac:picMk id="8" creationId="{5BC59842-6EA7-41E0-BF31-9824AD5FB72A}"/>
          </ac:picMkLst>
        </pc:picChg>
        <pc:picChg chg="add mod">
          <ac:chgData name="Cat Casselman" userId="5e29279a1a29de15" providerId="LiveId" clId="{262067EB-BF1E-4A3F-966D-1CF0E83EB2C2}" dt="2021-02-25T15:01:49.441" v="809" actId="1076"/>
          <ac:picMkLst>
            <pc:docMk/>
            <pc:sldMk cId="3958695509" sldId="337"/>
            <ac:picMk id="9" creationId="{C01D28C9-DE48-4132-8BE5-6B559CBEB20F}"/>
          </ac:picMkLst>
        </pc:picChg>
        <pc:picChg chg="add mod">
          <ac:chgData name="Cat Casselman" userId="5e29279a1a29de15" providerId="LiveId" clId="{262067EB-BF1E-4A3F-966D-1CF0E83EB2C2}" dt="2021-02-25T15:01:46.593" v="806" actId="1076"/>
          <ac:picMkLst>
            <pc:docMk/>
            <pc:sldMk cId="3958695509" sldId="337"/>
            <ac:picMk id="10" creationId="{8A493E99-9D94-48D9-84EF-E64724F8B3C2}"/>
          </ac:picMkLst>
        </pc:picChg>
        <pc:picChg chg="add mod">
          <ac:chgData name="Cat Casselman" userId="5e29279a1a29de15" providerId="LiveId" clId="{262067EB-BF1E-4A3F-966D-1CF0E83EB2C2}" dt="2021-02-25T15:01:42.577" v="802" actId="1076"/>
          <ac:picMkLst>
            <pc:docMk/>
            <pc:sldMk cId="3958695509" sldId="337"/>
            <ac:picMk id="11" creationId="{6B79CEAC-F089-4220-AF5F-E8FB9D144FA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E25DAE5-882A-48C4-AAC6-2248214314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55480E-9B1B-4C47-AC19-26D98FF37B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51413-530E-431E-9B96-5B986AC44B58}" type="datetimeFigureOut">
              <a:rPr lang="en-US" smtClean="0"/>
              <a:t>3/1/21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B228E4-3CDE-4A67-9340-DDC165C01C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203E6D-3CA6-4DE3-A3D6-2072EE9ED4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9FB04-3946-4C88-A779-B7AE300828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242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A7DF2-CECB-42B2-812D-97BB0A1876EB}" type="datetimeFigureOut">
              <a:rPr lang="en-US" smtClean="0"/>
              <a:t>3/1/21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4DDEB-4F43-4518-9756-D2F353541A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1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36788" rtl="0" eaLnBrk="1" latinLnBrk="0" hangingPunct="1">
      <a:defRPr sz="836" kern="1200">
        <a:solidFill>
          <a:schemeClr val="tx1"/>
        </a:solidFill>
        <a:latin typeface="+mn-lt"/>
        <a:ea typeface="+mn-ea"/>
        <a:cs typeface="+mn-cs"/>
      </a:defRPr>
    </a:lvl1pPr>
    <a:lvl2pPr marL="318394" algn="l" defTabSz="636788" rtl="0" eaLnBrk="1" latinLnBrk="0" hangingPunct="1">
      <a:defRPr sz="836" kern="1200">
        <a:solidFill>
          <a:schemeClr val="tx1"/>
        </a:solidFill>
        <a:latin typeface="+mn-lt"/>
        <a:ea typeface="+mn-ea"/>
        <a:cs typeface="+mn-cs"/>
      </a:defRPr>
    </a:lvl2pPr>
    <a:lvl3pPr marL="636788" algn="l" defTabSz="636788" rtl="0" eaLnBrk="1" latinLnBrk="0" hangingPunct="1">
      <a:defRPr sz="836" kern="1200">
        <a:solidFill>
          <a:schemeClr val="tx1"/>
        </a:solidFill>
        <a:latin typeface="+mn-lt"/>
        <a:ea typeface="+mn-ea"/>
        <a:cs typeface="+mn-cs"/>
      </a:defRPr>
    </a:lvl3pPr>
    <a:lvl4pPr marL="955182" algn="l" defTabSz="636788" rtl="0" eaLnBrk="1" latinLnBrk="0" hangingPunct="1">
      <a:defRPr sz="836" kern="1200">
        <a:solidFill>
          <a:schemeClr val="tx1"/>
        </a:solidFill>
        <a:latin typeface="+mn-lt"/>
        <a:ea typeface="+mn-ea"/>
        <a:cs typeface="+mn-cs"/>
      </a:defRPr>
    </a:lvl4pPr>
    <a:lvl5pPr marL="1273576" algn="l" defTabSz="636788" rtl="0" eaLnBrk="1" latinLnBrk="0" hangingPunct="1">
      <a:defRPr sz="836" kern="1200">
        <a:solidFill>
          <a:schemeClr val="tx1"/>
        </a:solidFill>
        <a:latin typeface="+mn-lt"/>
        <a:ea typeface="+mn-ea"/>
        <a:cs typeface="+mn-cs"/>
      </a:defRPr>
    </a:lvl5pPr>
    <a:lvl6pPr marL="1591970" algn="l" defTabSz="636788" rtl="0" eaLnBrk="1" latinLnBrk="0" hangingPunct="1">
      <a:defRPr sz="836" kern="1200">
        <a:solidFill>
          <a:schemeClr val="tx1"/>
        </a:solidFill>
        <a:latin typeface="+mn-lt"/>
        <a:ea typeface="+mn-ea"/>
        <a:cs typeface="+mn-cs"/>
      </a:defRPr>
    </a:lvl6pPr>
    <a:lvl7pPr marL="1910364" algn="l" defTabSz="636788" rtl="0" eaLnBrk="1" latinLnBrk="0" hangingPunct="1">
      <a:defRPr sz="836" kern="1200">
        <a:solidFill>
          <a:schemeClr val="tx1"/>
        </a:solidFill>
        <a:latin typeface="+mn-lt"/>
        <a:ea typeface="+mn-ea"/>
        <a:cs typeface="+mn-cs"/>
      </a:defRPr>
    </a:lvl7pPr>
    <a:lvl8pPr marL="2228759" algn="l" defTabSz="636788" rtl="0" eaLnBrk="1" latinLnBrk="0" hangingPunct="1">
      <a:defRPr sz="836" kern="1200">
        <a:solidFill>
          <a:schemeClr val="tx1"/>
        </a:solidFill>
        <a:latin typeface="+mn-lt"/>
        <a:ea typeface="+mn-ea"/>
        <a:cs typeface="+mn-cs"/>
      </a:defRPr>
    </a:lvl8pPr>
    <a:lvl9pPr marL="2547153" algn="l" defTabSz="636788" rtl="0" eaLnBrk="1" latinLnBrk="0" hangingPunct="1">
      <a:defRPr sz="8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6788" y="1143000"/>
            <a:ext cx="23844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4DDEB-4F43-4518-9756-D2F353541A0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706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4DDEB-4F43-4518-9756-D2F353541A0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251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9" Type="http://schemas.openxmlformats.org/officeDocument/2006/relationships/image" Target="../media/image42.svg"/><Relationship Id="rId21" Type="http://schemas.openxmlformats.org/officeDocument/2006/relationships/image" Target="../media/image24.svg"/><Relationship Id="rId34" Type="http://schemas.openxmlformats.org/officeDocument/2006/relationships/image" Target="../media/image37.pn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5" Type="http://schemas.openxmlformats.org/officeDocument/2006/relationships/image" Target="../media/image28.svg"/><Relationship Id="rId33" Type="http://schemas.openxmlformats.org/officeDocument/2006/relationships/image" Target="../media/image36.svg"/><Relationship Id="rId38" Type="http://schemas.openxmlformats.org/officeDocument/2006/relationships/image" Target="../media/image41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sv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40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23" Type="http://schemas.openxmlformats.org/officeDocument/2006/relationships/image" Target="../media/image26.sv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10" Type="http://schemas.openxmlformats.org/officeDocument/2006/relationships/image" Target="../media/image13.png"/><Relationship Id="rId19" Type="http://schemas.openxmlformats.org/officeDocument/2006/relationships/image" Target="../media/image22.svg"/><Relationship Id="rId31" Type="http://schemas.openxmlformats.org/officeDocument/2006/relationships/image" Target="../media/image34.sv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svg"/><Relationship Id="rId30" Type="http://schemas.openxmlformats.org/officeDocument/2006/relationships/image" Target="../media/image33.png"/><Relationship Id="rId35" Type="http://schemas.openxmlformats.org/officeDocument/2006/relationships/image" Target="../media/image38.svg"/><Relationship Id="rId8" Type="http://schemas.openxmlformats.org/officeDocument/2006/relationships/image" Target="../media/image11.png"/><Relationship Id="rId3" Type="http://schemas.openxmlformats.org/officeDocument/2006/relationships/image" Target="../media/image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raphic 9">
            <a:extLst>
              <a:ext uri="{FF2B5EF4-FFF2-40B4-BE49-F238E27FC236}">
                <a16:creationId xmlns:a16="http://schemas.microsoft.com/office/drawing/2014/main" id="{B40842D4-5CC1-473E-A567-76ECCD3825D2}"/>
              </a:ext>
            </a:extLst>
          </p:cNvPr>
          <p:cNvSpPr/>
          <p:nvPr/>
        </p:nvSpPr>
        <p:spPr>
          <a:xfrm>
            <a:off x="749807" y="5306854"/>
            <a:ext cx="6394703" cy="4568952"/>
          </a:xfrm>
          <a:custGeom>
            <a:avLst/>
            <a:gdLst>
              <a:gd name="connsiteX0" fmla="*/ 2451735 w 6394703"/>
              <a:gd name="connsiteY0" fmla="*/ 2281555 h 4568952"/>
              <a:gd name="connsiteX1" fmla="*/ 0 w 6394703"/>
              <a:gd name="connsiteY1" fmla="*/ 0 h 4568952"/>
              <a:gd name="connsiteX2" fmla="*/ 6394704 w 6394703"/>
              <a:gd name="connsiteY2" fmla="*/ 0 h 4568952"/>
              <a:gd name="connsiteX3" fmla="*/ 6394704 w 6394703"/>
              <a:gd name="connsiteY3" fmla="*/ 4568952 h 4568952"/>
              <a:gd name="connsiteX4" fmla="*/ 0 w 6394703"/>
              <a:gd name="connsiteY4" fmla="*/ 4568952 h 4568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4703" h="4568952">
                <a:moveTo>
                  <a:pt x="2451735" y="2281555"/>
                </a:moveTo>
                <a:lnTo>
                  <a:pt x="0" y="0"/>
                </a:lnTo>
                <a:lnTo>
                  <a:pt x="6394704" y="0"/>
                </a:lnTo>
                <a:lnTo>
                  <a:pt x="6394704" y="4568952"/>
                </a:lnTo>
                <a:lnTo>
                  <a:pt x="0" y="4568952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prstDash val="sysDot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Graphic 2">
            <a:extLst>
              <a:ext uri="{FF2B5EF4-FFF2-40B4-BE49-F238E27FC236}">
                <a16:creationId xmlns:a16="http://schemas.microsoft.com/office/drawing/2014/main" id="{71375CD7-5E57-4AA8-98DC-453106923599}"/>
              </a:ext>
            </a:extLst>
          </p:cNvPr>
          <p:cNvSpPr/>
          <p:nvPr/>
        </p:nvSpPr>
        <p:spPr>
          <a:xfrm>
            <a:off x="749807" y="716128"/>
            <a:ext cx="6394703" cy="4568952"/>
          </a:xfrm>
          <a:custGeom>
            <a:avLst/>
            <a:gdLst>
              <a:gd name="connsiteX0" fmla="*/ 2451735 w 6394703"/>
              <a:gd name="connsiteY0" fmla="*/ 2281555 h 4568952"/>
              <a:gd name="connsiteX1" fmla="*/ 0 w 6394703"/>
              <a:gd name="connsiteY1" fmla="*/ 0 h 4568952"/>
              <a:gd name="connsiteX2" fmla="*/ 6394704 w 6394703"/>
              <a:gd name="connsiteY2" fmla="*/ 0 h 4568952"/>
              <a:gd name="connsiteX3" fmla="*/ 6394704 w 6394703"/>
              <a:gd name="connsiteY3" fmla="*/ 4568952 h 4568952"/>
              <a:gd name="connsiteX4" fmla="*/ 0 w 6394703"/>
              <a:gd name="connsiteY4" fmla="*/ 4568952 h 4568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4703" h="4568952">
                <a:moveTo>
                  <a:pt x="2451735" y="2281555"/>
                </a:moveTo>
                <a:lnTo>
                  <a:pt x="0" y="0"/>
                </a:lnTo>
                <a:lnTo>
                  <a:pt x="6394704" y="0"/>
                </a:lnTo>
                <a:lnTo>
                  <a:pt x="6394704" y="4568952"/>
                </a:lnTo>
                <a:lnTo>
                  <a:pt x="0" y="4568952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240F97-B5E2-43E6-94E3-11210208A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FF7EF30-B4B3-4D05-BAF4-B95CF056AC50}"/>
              </a:ext>
            </a:extLst>
          </p:cNvPr>
          <p:cNvSpPr/>
          <p:nvPr userDrawn="1"/>
        </p:nvSpPr>
        <p:spPr>
          <a:xfrm>
            <a:off x="6272784" y="747522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671AA43-AD38-409B-BE34-F73524E4DBE8}"/>
              </a:ext>
            </a:extLst>
          </p:cNvPr>
          <p:cNvSpPr/>
          <p:nvPr userDrawn="1"/>
        </p:nvSpPr>
        <p:spPr>
          <a:xfrm>
            <a:off x="6272784" y="2884932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CDEFDD7E-B3B7-4B79-834C-BBAE2B1A1C3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5400000">
            <a:off x="3377181" y="1633815"/>
            <a:ext cx="2743200" cy="27432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dirty="0"/>
              <a:t>Click on icon to add image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35E943F6-5103-4C42-9E72-645FA42220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rot="5400000">
            <a:off x="3377181" y="6224103"/>
            <a:ext cx="2743200" cy="27432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dirty="0"/>
              <a:t>Click on icon to add image</a:t>
            </a:r>
          </a:p>
        </p:txBody>
      </p:sp>
      <p:sp>
        <p:nvSpPr>
          <p:cNvPr id="5" name="Graphic 3">
            <a:extLst>
              <a:ext uri="{FF2B5EF4-FFF2-40B4-BE49-F238E27FC236}">
                <a16:creationId xmlns:a16="http://schemas.microsoft.com/office/drawing/2014/main" id="{112AF7EB-23E0-4635-8B8D-A2A88B6C00BA}"/>
              </a:ext>
            </a:extLst>
          </p:cNvPr>
          <p:cNvSpPr/>
          <p:nvPr/>
        </p:nvSpPr>
        <p:spPr>
          <a:xfrm>
            <a:off x="923740" y="776570"/>
            <a:ext cx="6145787" cy="4451067"/>
          </a:xfrm>
          <a:custGeom>
            <a:avLst/>
            <a:gdLst>
              <a:gd name="connsiteX0" fmla="*/ 6096206 w 6145787"/>
              <a:gd name="connsiteY0" fmla="*/ 4413072 h 4451067"/>
              <a:gd name="connsiteX1" fmla="*/ 3726713 w 6145787"/>
              <a:gd name="connsiteY1" fmla="*/ 4403574 h 4451067"/>
              <a:gd name="connsiteX2" fmla="*/ 1367352 w 6145787"/>
              <a:gd name="connsiteY2" fmla="*/ 4399141 h 4451067"/>
              <a:gd name="connsiteX3" fmla="*/ 19164 w 6145787"/>
              <a:gd name="connsiteY3" fmla="*/ 4404713 h 4451067"/>
              <a:gd name="connsiteX4" fmla="*/ 28790 w 6145787"/>
              <a:gd name="connsiteY4" fmla="*/ 4440175 h 4451067"/>
              <a:gd name="connsiteX5" fmla="*/ 84896 w 6145787"/>
              <a:gd name="connsiteY5" fmla="*/ 4409526 h 4451067"/>
              <a:gd name="connsiteX6" fmla="*/ 183683 w 6145787"/>
              <a:gd name="connsiteY6" fmla="*/ 4336196 h 4451067"/>
              <a:gd name="connsiteX7" fmla="*/ 428117 w 6145787"/>
              <a:gd name="connsiteY7" fmla="*/ 4142421 h 4451067"/>
              <a:gd name="connsiteX8" fmla="*/ 889249 w 6145787"/>
              <a:gd name="connsiteY8" fmla="*/ 3732962 h 4451067"/>
              <a:gd name="connsiteX9" fmla="*/ 1362160 w 6145787"/>
              <a:gd name="connsiteY9" fmla="*/ 3259418 h 4451067"/>
              <a:gd name="connsiteX10" fmla="*/ 1835450 w 6145787"/>
              <a:gd name="connsiteY10" fmla="*/ 2847172 h 4451067"/>
              <a:gd name="connsiteX11" fmla="*/ 2290123 w 6145787"/>
              <a:gd name="connsiteY11" fmla="*/ 2427328 h 4451067"/>
              <a:gd name="connsiteX12" fmla="*/ 2390304 w 6145787"/>
              <a:gd name="connsiteY12" fmla="*/ 2311570 h 4451067"/>
              <a:gd name="connsiteX13" fmla="*/ 2432351 w 6145787"/>
              <a:gd name="connsiteY13" fmla="*/ 2199358 h 4451067"/>
              <a:gd name="connsiteX14" fmla="*/ 2342683 w 6145787"/>
              <a:gd name="connsiteY14" fmla="*/ 2084233 h 4451067"/>
              <a:gd name="connsiteX15" fmla="*/ 2225279 w 6145787"/>
              <a:gd name="connsiteY15" fmla="*/ 1960496 h 4451067"/>
              <a:gd name="connsiteX16" fmla="*/ 1254887 w 6145787"/>
              <a:gd name="connsiteY16" fmla="*/ 1000997 h 4451067"/>
              <a:gd name="connsiteX17" fmla="*/ 725491 w 6145787"/>
              <a:gd name="connsiteY17" fmla="*/ 564054 h 4451067"/>
              <a:gd name="connsiteX18" fmla="*/ 170258 w 6145787"/>
              <a:gd name="connsiteY18" fmla="*/ 115967 h 4451067"/>
              <a:gd name="connsiteX19" fmla="*/ 32589 w 6145787"/>
              <a:gd name="connsiteY19" fmla="*/ 5022 h 4451067"/>
              <a:gd name="connsiteX20" fmla="*/ 167 w 6145787"/>
              <a:gd name="connsiteY20" fmla="*/ 18447 h 4451067"/>
              <a:gd name="connsiteX21" fmla="*/ 40 w 6145787"/>
              <a:gd name="connsiteY21" fmla="*/ 20093 h 4451067"/>
              <a:gd name="connsiteX22" fmla="*/ 19038 w 6145787"/>
              <a:gd name="connsiteY22" fmla="*/ 39090 h 4451067"/>
              <a:gd name="connsiteX23" fmla="*/ 2102555 w 6145787"/>
              <a:gd name="connsiteY23" fmla="*/ 84304 h 4451067"/>
              <a:gd name="connsiteX24" fmla="*/ 4186452 w 6145787"/>
              <a:gd name="connsiteY24" fmla="*/ 99756 h 4451067"/>
              <a:gd name="connsiteX25" fmla="*/ 5222322 w 6145787"/>
              <a:gd name="connsiteY25" fmla="*/ 96336 h 4451067"/>
              <a:gd name="connsiteX26" fmla="*/ 5746399 w 6145787"/>
              <a:gd name="connsiteY26" fmla="*/ 91777 h 4451067"/>
              <a:gd name="connsiteX27" fmla="*/ 5970443 w 6145787"/>
              <a:gd name="connsiteY27" fmla="*/ 84304 h 4451067"/>
              <a:gd name="connsiteX28" fmla="*/ 6038074 w 6145787"/>
              <a:gd name="connsiteY28" fmla="*/ 112674 h 4451067"/>
              <a:gd name="connsiteX29" fmla="*/ 6042000 w 6145787"/>
              <a:gd name="connsiteY29" fmla="*/ 191830 h 4451067"/>
              <a:gd name="connsiteX30" fmla="*/ 6107224 w 6145787"/>
              <a:gd name="connsiteY30" fmla="*/ 1221621 h 4451067"/>
              <a:gd name="connsiteX31" fmla="*/ 6050992 w 6145787"/>
              <a:gd name="connsiteY31" fmla="*/ 2239633 h 4451067"/>
              <a:gd name="connsiteX32" fmla="*/ 6083667 w 6145787"/>
              <a:gd name="connsiteY32" fmla="*/ 4251214 h 4451067"/>
              <a:gd name="connsiteX33" fmla="*/ 6077461 w 6145787"/>
              <a:gd name="connsiteY33" fmla="*/ 4431943 h 4451067"/>
              <a:gd name="connsiteX34" fmla="*/ 6115456 w 6145787"/>
              <a:gd name="connsiteY34" fmla="*/ 4431943 h 4451067"/>
              <a:gd name="connsiteX35" fmla="*/ 6110390 w 6145787"/>
              <a:gd name="connsiteY35" fmla="*/ 3472443 h 4451067"/>
              <a:gd name="connsiteX36" fmla="*/ 6083667 w 6145787"/>
              <a:gd name="connsiteY36" fmla="*/ 2459877 h 4451067"/>
              <a:gd name="connsiteX37" fmla="*/ 6107477 w 6145787"/>
              <a:gd name="connsiteY37" fmla="*/ 1940232 h 4451067"/>
              <a:gd name="connsiteX38" fmla="*/ 6143573 w 6145787"/>
              <a:gd name="connsiteY38" fmla="*/ 1427427 h 4451067"/>
              <a:gd name="connsiteX39" fmla="*/ 6094812 w 6145787"/>
              <a:gd name="connsiteY39" fmla="*/ 382818 h 4451067"/>
              <a:gd name="connsiteX40" fmla="*/ 6078348 w 6145787"/>
              <a:gd name="connsiteY40" fmla="*/ 146236 h 4451067"/>
              <a:gd name="connsiteX41" fmla="*/ 6021356 w 6145787"/>
              <a:gd name="connsiteY41" fmla="*/ 53275 h 4451067"/>
              <a:gd name="connsiteX42" fmla="*/ 5819729 w 6145787"/>
              <a:gd name="connsiteY42" fmla="*/ 52895 h 4451067"/>
              <a:gd name="connsiteX43" fmla="*/ 5551611 w 6145787"/>
              <a:gd name="connsiteY43" fmla="*/ 55555 h 4451067"/>
              <a:gd name="connsiteX44" fmla="*/ 4491425 w 6145787"/>
              <a:gd name="connsiteY44" fmla="*/ 61381 h 4451067"/>
              <a:gd name="connsiteX45" fmla="*/ 2383084 w 6145787"/>
              <a:gd name="connsiteY45" fmla="*/ 49982 h 4451067"/>
              <a:gd name="connsiteX46" fmla="*/ 274871 w 6145787"/>
              <a:gd name="connsiteY46" fmla="*/ 8188 h 4451067"/>
              <a:gd name="connsiteX47" fmla="*/ 19038 w 6145787"/>
              <a:gd name="connsiteY47" fmla="*/ 1095 h 4451067"/>
              <a:gd name="connsiteX48" fmla="*/ 38035 w 6145787"/>
              <a:gd name="connsiteY48" fmla="*/ 20093 h 4451067"/>
              <a:gd name="connsiteX49" fmla="*/ 38162 w 6145787"/>
              <a:gd name="connsiteY49" fmla="*/ 18447 h 4451067"/>
              <a:gd name="connsiteX50" fmla="*/ 5740 w 6145787"/>
              <a:gd name="connsiteY50" fmla="*/ 31871 h 4451067"/>
              <a:gd name="connsiteX51" fmla="*/ 1075551 w 6145787"/>
              <a:gd name="connsiteY51" fmla="*/ 897904 h 4451067"/>
              <a:gd name="connsiteX52" fmla="*/ 2037330 w 6145787"/>
              <a:gd name="connsiteY52" fmla="*/ 1818142 h 4451067"/>
              <a:gd name="connsiteX53" fmla="*/ 2266947 w 6145787"/>
              <a:gd name="connsiteY53" fmla="*/ 2059663 h 4451067"/>
              <a:gd name="connsiteX54" fmla="*/ 2380425 w 6145787"/>
              <a:gd name="connsiteY54" fmla="*/ 2180234 h 4451067"/>
              <a:gd name="connsiteX55" fmla="*/ 2326219 w 6145787"/>
              <a:gd name="connsiteY55" fmla="*/ 2329174 h 4451067"/>
              <a:gd name="connsiteX56" fmla="*/ 1893583 w 6145787"/>
              <a:gd name="connsiteY56" fmla="*/ 2748259 h 4451067"/>
              <a:gd name="connsiteX57" fmla="*/ 1432830 w 6145787"/>
              <a:gd name="connsiteY57" fmla="*/ 3141000 h 4451067"/>
              <a:gd name="connsiteX58" fmla="*/ 965112 w 6145787"/>
              <a:gd name="connsiteY58" fmla="*/ 3605172 h 4451067"/>
              <a:gd name="connsiteX59" fmla="*/ 517532 w 6145787"/>
              <a:gd name="connsiteY59" fmla="*/ 4018051 h 4451067"/>
              <a:gd name="connsiteX60" fmla="*/ 285256 w 6145787"/>
              <a:gd name="connsiteY60" fmla="*/ 4208786 h 4451067"/>
              <a:gd name="connsiteX61" fmla="*/ 159999 w 6145787"/>
              <a:gd name="connsiteY61" fmla="*/ 4306560 h 4451067"/>
              <a:gd name="connsiteX62" fmla="*/ 63745 w 6145787"/>
              <a:gd name="connsiteY62" fmla="*/ 4377484 h 4451067"/>
              <a:gd name="connsiteX63" fmla="*/ 9539 w 6145787"/>
              <a:gd name="connsiteY63" fmla="*/ 4407120 h 4451067"/>
              <a:gd name="connsiteX64" fmla="*/ 19164 w 6145787"/>
              <a:gd name="connsiteY64" fmla="*/ 4442582 h 4451067"/>
              <a:gd name="connsiteX65" fmla="*/ 2409681 w 6145787"/>
              <a:gd name="connsiteY65" fmla="*/ 4437389 h 4451067"/>
              <a:gd name="connsiteX66" fmla="*/ 4763089 w 6145787"/>
              <a:gd name="connsiteY66" fmla="*/ 4446001 h 4451067"/>
              <a:gd name="connsiteX67" fmla="*/ 6096206 w 6145787"/>
              <a:gd name="connsiteY67" fmla="*/ 4451067 h 4451067"/>
              <a:gd name="connsiteX68" fmla="*/ 6096206 w 6145787"/>
              <a:gd name="connsiteY68" fmla="*/ 4413072 h 445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145787" h="4451067">
                <a:moveTo>
                  <a:pt x="6096206" y="4413072"/>
                </a:moveTo>
                <a:cubicBezTo>
                  <a:pt x="5306417" y="4410792"/>
                  <a:pt x="4516502" y="4406740"/>
                  <a:pt x="3726713" y="4403574"/>
                </a:cubicBezTo>
                <a:cubicBezTo>
                  <a:pt x="2940217" y="4400407"/>
                  <a:pt x="2153848" y="4398001"/>
                  <a:pt x="1367352" y="4399141"/>
                </a:cubicBezTo>
                <a:cubicBezTo>
                  <a:pt x="917999" y="4399774"/>
                  <a:pt x="468518" y="4401547"/>
                  <a:pt x="19164" y="4404713"/>
                </a:cubicBezTo>
                <a:cubicBezTo>
                  <a:pt x="22331" y="4416492"/>
                  <a:pt x="25497" y="4428270"/>
                  <a:pt x="28790" y="4440175"/>
                </a:cubicBezTo>
                <a:cubicBezTo>
                  <a:pt x="47534" y="4429917"/>
                  <a:pt x="66405" y="4420038"/>
                  <a:pt x="84896" y="4409526"/>
                </a:cubicBezTo>
                <a:cubicBezTo>
                  <a:pt x="120104" y="4389388"/>
                  <a:pt x="151640" y="4360892"/>
                  <a:pt x="183683" y="4336196"/>
                </a:cubicBezTo>
                <a:cubicBezTo>
                  <a:pt x="266132" y="4272871"/>
                  <a:pt x="347694" y="4208406"/>
                  <a:pt x="428117" y="4142421"/>
                </a:cubicBezTo>
                <a:cubicBezTo>
                  <a:pt x="587062" y="4011972"/>
                  <a:pt x="740942" y="3875443"/>
                  <a:pt x="889249" y="3732962"/>
                </a:cubicBezTo>
                <a:cubicBezTo>
                  <a:pt x="1050094" y="3578323"/>
                  <a:pt x="1201441" y="3414311"/>
                  <a:pt x="1362160" y="3259418"/>
                </a:cubicBezTo>
                <a:cubicBezTo>
                  <a:pt x="1513000" y="3114150"/>
                  <a:pt x="1675112" y="2981675"/>
                  <a:pt x="1835450" y="2847172"/>
                </a:cubicBezTo>
                <a:cubicBezTo>
                  <a:pt x="1993509" y="2714570"/>
                  <a:pt x="2150302" y="2579435"/>
                  <a:pt x="2290123" y="2427328"/>
                </a:cubicBezTo>
                <a:cubicBezTo>
                  <a:pt x="2324572" y="2389840"/>
                  <a:pt x="2358641" y="2351465"/>
                  <a:pt x="2390304" y="2311570"/>
                </a:cubicBezTo>
                <a:cubicBezTo>
                  <a:pt x="2414874" y="2280541"/>
                  <a:pt x="2441090" y="2241153"/>
                  <a:pt x="2432351" y="2199358"/>
                </a:cubicBezTo>
                <a:cubicBezTo>
                  <a:pt x="2422599" y="2153258"/>
                  <a:pt x="2373586" y="2116782"/>
                  <a:pt x="2342683" y="2084233"/>
                </a:cubicBezTo>
                <a:cubicBezTo>
                  <a:pt x="2303548" y="2042945"/>
                  <a:pt x="2264414" y="2001784"/>
                  <a:pt x="2225279" y="1960496"/>
                </a:cubicBezTo>
                <a:cubicBezTo>
                  <a:pt x="1912200" y="1630573"/>
                  <a:pt x="1597855" y="1300524"/>
                  <a:pt x="1254887" y="1000997"/>
                </a:cubicBezTo>
                <a:cubicBezTo>
                  <a:pt x="1082264" y="850410"/>
                  <a:pt x="903434" y="707675"/>
                  <a:pt x="725491" y="564054"/>
                </a:cubicBezTo>
                <a:cubicBezTo>
                  <a:pt x="540329" y="414734"/>
                  <a:pt x="355293" y="265414"/>
                  <a:pt x="170258" y="115967"/>
                </a:cubicBezTo>
                <a:cubicBezTo>
                  <a:pt x="124410" y="78985"/>
                  <a:pt x="78437" y="42003"/>
                  <a:pt x="32589" y="5022"/>
                </a:cubicBezTo>
                <a:cubicBezTo>
                  <a:pt x="19544" y="-5490"/>
                  <a:pt x="1433" y="1222"/>
                  <a:pt x="167" y="18447"/>
                </a:cubicBezTo>
                <a:cubicBezTo>
                  <a:pt x="167" y="18953"/>
                  <a:pt x="40" y="19586"/>
                  <a:pt x="40" y="20093"/>
                </a:cubicBezTo>
                <a:cubicBezTo>
                  <a:pt x="-720" y="30605"/>
                  <a:pt x="9412" y="38837"/>
                  <a:pt x="19038" y="39090"/>
                </a:cubicBezTo>
                <a:cubicBezTo>
                  <a:pt x="713459" y="59101"/>
                  <a:pt x="1407880" y="74299"/>
                  <a:pt x="2102555" y="84304"/>
                </a:cubicBezTo>
                <a:cubicBezTo>
                  <a:pt x="2797103" y="94436"/>
                  <a:pt x="3491777" y="99629"/>
                  <a:pt x="4186452" y="99756"/>
                </a:cubicBezTo>
                <a:cubicBezTo>
                  <a:pt x="4531700" y="99882"/>
                  <a:pt x="4877074" y="98743"/>
                  <a:pt x="5222322" y="96336"/>
                </a:cubicBezTo>
                <a:cubicBezTo>
                  <a:pt x="5396972" y="95196"/>
                  <a:pt x="5571622" y="93677"/>
                  <a:pt x="5746399" y="91777"/>
                </a:cubicBezTo>
                <a:cubicBezTo>
                  <a:pt x="5820616" y="91017"/>
                  <a:pt x="5896352" y="80632"/>
                  <a:pt x="5970443" y="84304"/>
                </a:cubicBezTo>
                <a:cubicBezTo>
                  <a:pt x="5993366" y="85444"/>
                  <a:pt x="6030095" y="86204"/>
                  <a:pt x="6038074" y="112674"/>
                </a:cubicBezTo>
                <a:cubicBezTo>
                  <a:pt x="6045166" y="136231"/>
                  <a:pt x="6040226" y="167387"/>
                  <a:pt x="6042000" y="191830"/>
                </a:cubicBezTo>
                <a:cubicBezTo>
                  <a:pt x="6067076" y="534672"/>
                  <a:pt x="6102538" y="877640"/>
                  <a:pt x="6107224" y="1221621"/>
                </a:cubicBezTo>
                <a:cubicBezTo>
                  <a:pt x="6111783" y="1562309"/>
                  <a:pt x="6064417" y="1899704"/>
                  <a:pt x="6050992" y="2239633"/>
                </a:cubicBezTo>
                <a:cubicBezTo>
                  <a:pt x="6024522" y="2910497"/>
                  <a:pt x="6099372" y="3580349"/>
                  <a:pt x="6083667" y="4251214"/>
                </a:cubicBezTo>
                <a:cubicBezTo>
                  <a:pt x="6082274" y="4311499"/>
                  <a:pt x="6079868" y="4371784"/>
                  <a:pt x="6077461" y="4431943"/>
                </a:cubicBezTo>
                <a:cubicBezTo>
                  <a:pt x="6076448" y="4456386"/>
                  <a:pt x="6114443" y="4456386"/>
                  <a:pt x="6115456" y="4431943"/>
                </a:cubicBezTo>
                <a:cubicBezTo>
                  <a:pt x="6128248" y="4111899"/>
                  <a:pt x="6122802" y="3792361"/>
                  <a:pt x="6110390" y="3472443"/>
                </a:cubicBezTo>
                <a:cubicBezTo>
                  <a:pt x="6097346" y="3135048"/>
                  <a:pt x="6080121" y="2797652"/>
                  <a:pt x="6083667" y="2459877"/>
                </a:cubicBezTo>
                <a:cubicBezTo>
                  <a:pt x="6085440" y="2286367"/>
                  <a:pt x="6093546" y="2113236"/>
                  <a:pt x="6107477" y="1940232"/>
                </a:cubicBezTo>
                <a:cubicBezTo>
                  <a:pt x="6121156" y="1769382"/>
                  <a:pt x="6138127" y="1598784"/>
                  <a:pt x="6143573" y="1427427"/>
                </a:cubicBezTo>
                <a:cubicBezTo>
                  <a:pt x="6154718" y="1078633"/>
                  <a:pt x="6121536" y="730219"/>
                  <a:pt x="6094812" y="382818"/>
                </a:cubicBezTo>
                <a:cubicBezTo>
                  <a:pt x="6088733" y="304295"/>
                  <a:pt x="6079361" y="225139"/>
                  <a:pt x="6078348" y="146236"/>
                </a:cubicBezTo>
                <a:cubicBezTo>
                  <a:pt x="6077715" y="101529"/>
                  <a:pt x="6069103" y="66320"/>
                  <a:pt x="6021356" y="53275"/>
                </a:cubicBezTo>
                <a:cubicBezTo>
                  <a:pt x="5956384" y="35418"/>
                  <a:pt x="5885714" y="51502"/>
                  <a:pt x="5819729" y="52895"/>
                </a:cubicBezTo>
                <a:cubicBezTo>
                  <a:pt x="5730441" y="54922"/>
                  <a:pt x="5641026" y="54795"/>
                  <a:pt x="5551611" y="55555"/>
                </a:cubicBezTo>
                <a:cubicBezTo>
                  <a:pt x="5198258" y="58721"/>
                  <a:pt x="4844778" y="60748"/>
                  <a:pt x="4491425" y="61381"/>
                </a:cubicBezTo>
                <a:cubicBezTo>
                  <a:pt x="3788645" y="62647"/>
                  <a:pt x="3085865" y="58848"/>
                  <a:pt x="2383084" y="49982"/>
                </a:cubicBezTo>
                <a:cubicBezTo>
                  <a:pt x="1680304" y="41117"/>
                  <a:pt x="977397" y="27312"/>
                  <a:pt x="274871" y="8188"/>
                </a:cubicBezTo>
                <a:cubicBezTo>
                  <a:pt x="189635" y="5908"/>
                  <a:pt x="104400" y="3502"/>
                  <a:pt x="19038" y="1095"/>
                </a:cubicBezTo>
                <a:cubicBezTo>
                  <a:pt x="25370" y="7428"/>
                  <a:pt x="31703" y="13760"/>
                  <a:pt x="38035" y="20093"/>
                </a:cubicBezTo>
                <a:cubicBezTo>
                  <a:pt x="38035" y="19586"/>
                  <a:pt x="38162" y="18953"/>
                  <a:pt x="38162" y="18447"/>
                </a:cubicBezTo>
                <a:cubicBezTo>
                  <a:pt x="27397" y="22879"/>
                  <a:pt x="16505" y="27312"/>
                  <a:pt x="5740" y="31871"/>
                </a:cubicBezTo>
                <a:cubicBezTo>
                  <a:pt x="362766" y="319873"/>
                  <a:pt x="723464" y="603949"/>
                  <a:pt x="1075551" y="897904"/>
                </a:cubicBezTo>
                <a:cubicBezTo>
                  <a:pt x="1416746" y="1182866"/>
                  <a:pt x="1730584" y="1496831"/>
                  <a:pt x="2037330" y="1818142"/>
                </a:cubicBezTo>
                <a:cubicBezTo>
                  <a:pt x="2114080" y="1898438"/>
                  <a:pt x="2190450" y="1979114"/>
                  <a:pt x="2266947" y="2059663"/>
                </a:cubicBezTo>
                <a:cubicBezTo>
                  <a:pt x="2304562" y="2099305"/>
                  <a:pt x="2346229" y="2137553"/>
                  <a:pt x="2380425" y="2180234"/>
                </a:cubicBezTo>
                <a:cubicBezTo>
                  <a:pt x="2422093" y="2232287"/>
                  <a:pt x="2359148" y="2290546"/>
                  <a:pt x="2326219" y="2329174"/>
                </a:cubicBezTo>
                <a:cubicBezTo>
                  <a:pt x="2195643" y="2482167"/>
                  <a:pt x="2046449" y="2617936"/>
                  <a:pt x="1893583" y="2748259"/>
                </a:cubicBezTo>
                <a:cubicBezTo>
                  <a:pt x="1740083" y="2879215"/>
                  <a:pt x="1582277" y="3005358"/>
                  <a:pt x="1432830" y="3141000"/>
                </a:cubicBezTo>
                <a:cubicBezTo>
                  <a:pt x="1270085" y="3288801"/>
                  <a:pt x="1120892" y="3450279"/>
                  <a:pt x="965112" y="3605172"/>
                </a:cubicBezTo>
                <a:cubicBezTo>
                  <a:pt x="821111" y="3748413"/>
                  <a:pt x="672171" y="3886462"/>
                  <a:pt x="517532" y="4018051"/>
                </a:cubicBezTo>
                <a:cubicBezTo>
                  <a:pt x="441288" y="4083023"/>
                  <a:pt x="363779" y="4146474"/>
                  <a:pt x="285256" y="4208786"/>
                </a:cubicBezTo>
                <a:cubicBezTo>
                  <a:pt x="243715" y="4241715"/>
                  <a:pt x="202047" y="4274264"/>
                  <a:pt x="159999" y="4306560"/>
                </a:cubicBezTo>
                <a:cubicBezTo>
                  <a:pt x="128843" y="4330496"/>
                  <a:pt x="98321" y="4358613"/>
                  <a:pt x="63745" y="4377484"/>
                </a:cubicBezTo>
                <a:cubicBezTo>
                  <a:pt x="45634" y="4387362"/>
                  <a:pt x="27523" y="4397241"/>
                  <a:pt x="9539" y="4407120"/>
                </a:cubicBezTo>
                <a:cubicBezTo>
                  <a:pt x="-7052" y="4416239"/>
                  <a:pt x="547" y="4442708"/>
                  <a:pt x="19164" y="4442582"/>
                </a:cubicBezTo>
                <a:cubicBezTo>
                  <a:pt x="815919" y="4436882"/>
                  <a:pt x="1612800" y="4435869"/>
                  <a:pt x="2409681" y="4437389"/>
                </a:cubicBezTo>
                <a:cubicBezTo>
                  <a:pt x="3194150" y="4438782"/>
                  <a:pt x="3978620" y="4442582"/>
                  <a:pt x="4763089" y="4446001"/>
                </a:cubicBezTo>
                <a:cubicBezTo>
                  <a:pt x="5207503" y="4447901"/>
                  <a:pt x="5651918" y="4449801"/>
                  <a:pt x="6096206" y="4451067"/>
                </a:cubicBezTo>
                <a:cubicBezTo>
                  <a:pt x="6120649" y="4451067"/>
                  <a:pt x="6120649" y="4413072"/>
                  <a:pt x="6096206" y="4413072"/>
                </a:cubicBezTo>
                <a:close/>
              </a:path>
            </a:pathLst>
          </a:custGeom>
          <a:solidFill>
            <a:schemeClr val="tx2"/>
          </a:solidFill>
          <a:ln w="1266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Graphic 5">
            <a:extLst>
              <a:ext uri="{FF2B5EF4-FFF2-40B4-BE49-F238E27FC236}">
                <a16:creationId xmlns:a16="http://schemas.microsoft.com/office/drawing/2014/main" id="{9BC7E1C4-C3C6-4D8D-818E-DDAFFF8F1285}"/>
              </a:ext>
            </a:extLst>
          </p:cNvPr>
          <p:cNvSpPr/>
          <p:nvPr/>
        </p:nvSpPr>
        <p:spPr>
          <a:xfrm>
            <a:off x="923740" y="5386670"/>
            <a:ext cx="6145787" cy="4451067"/>
          </a:xfrm>
          <a:custGeom>
            <a:avLst/>
            <a:gdLst>
              <a:gd name="connsiteX0" fmla="*/ 6096206 w 6145787"/>
              <a:gd name="connsiteY0" fmla="*/ 4413072 h 4451067"/>
              <a:gd name="connsiteX1" fmla="*/ 3726713 w 6145787"/>
              <a:gd name="connsiteY1" fmla="*/ 4403574 h 4451067"/>
              <a:gd name="connsiteX2" fmla="*/ 1367352 w 6145787"/>
              <a:gd name="connsiteY2" fmla="*/ 4399141 h 4451067"/>
              <a:gd name="connsiteX3" fmla="*/ 19164 w 6145787"/>
              <a:gd name="connsiteY3" fmla="*/ 4404713 h 4451067"/>
              <a:gd name="connsiteX4" fmla="*/ 28790 w 6145787"/>
              <a:gd name="connsiteY4" fmla="*/ 4440175 h 4451067"/>
              <a:gd name="connsiteX5" fmla="*/ 84896 w 6145787"/>
              <a:gd name="connsiteY5" fmla="*/ 4409526 h 4451067"/>
              <a:gd name="connsiteX6" fmla="*/ 183683 w 6145787"/>
              <a:gd name="connsiteY6" fmla="*/ 4336196 h 4451067"/>
              <a:gd name="connsiteX7" fmla="*/ 428117 w 6145787"/>
              <a:gd name="connsiteY7" fmla="*/ 4142421 h 4451067"/>
              <a:gd name="connsiteX8" fmla="*/ 889249 w 6145787"/>
              <a:gd name="connsiteY8" fmla="*/ 3732962 h 4451067"/>
              <a:gd name="connsiteX9" fmla="*/ 1362160 w 6145787"/>
              <a:gd name="connsiteY9" fmla="*/ 3259418 h 4451067"/>
              <a:gd name="connsiteX10" fmla="*/ 1835450 w 6145787"/>
              <a:gd name="connsiteY10" fmla="*/ 2847172 h 4451067"/>
              <a:gd name="connsiteX11" fmla="*/ 2290123 w 6145787"/>
              <a:gd name="connsiteY11" fmla="*/ 2427328 h 4451067"/>
              <a:gd name="connsiteX12" fmla="*/ 2390304 w 6145787"/>
              <a:gd name="connsiteY12" fmla="*/ 2311570 h 4451067"/>
              <a:gd name="connsiteX13" fmla="*/ 2432351 w 6145787"/>
              <a:gd name="connsiteY13" fmla="*/ 2199358 h 4451067"/>
              <a:gd name="connsiteX14" fmla="*/ 2342683 w 6145787"/>
              <a:gd name="connsiteY14" fmla="*/ 2084233 h 4451067"/>
              <a:gd name="connsiteX15" fmla="*/ 2225279 w 6145787"/>
              <a:gd name="connsiteY15" fmla="*/ 1960496 h 4451067"/>
              <a:gd name="connsiteX16" fmla="*/ 1254887 w 6145787"/>
              <a:gd name="connsiteY16" fmla="*/ 1000997 h 4451067"/>
              <a:gd name="connsiteX17" fmla="*/ 725491 w 6145787"/>
              <a:gd name="connsiteY17" fmla="*/ 564054 h 4451067"/>
              <a:gd name="connsiteX18" fmla="*/ 170258 w 6145787"/>
              <a:gd name="connsiteY18" fmla="*/ 115967 h 4451067"/>
              <a:gd name="connsiteX19" fmla="*/ 32589 w 6145787"/>
              <a:gd name="connsiteY19" fmla="*/ 5022 h 4451067"/>
              <a:gd name="connsiteX20" fmla="*/ 167 w 6145787"/>
              <a:gd name="connsiteY20" fmla="*/ 18447 h 4451067"/>
              <a:gd name="connsiteX21" fmla="*/ 40 w 6145787"/>
              <a:gd name="connsiteY21" fmla="*/ 20093 h 4451067"/>
              <a:gd name="connsiteX22" fmla="*/ 19038 w 6145787"/>
              <a:gd name="connsiteY22" fmla="*/ 39090 h 4451067"/>
              <a:gd name="connsiteX23" fmla="*/ 2102555 w 6145787"/>
              <a:gd name="connsiteY23" fmla="*/ 84304 h 4451067"/>
              <a:gd name="connsiteX24" fmla="*/ 4186452 w 6145787"/>
              <a:gd name="connsiteY24" fmla="*/ 99756 h 4451067"/>
              <a:gd name="connsiteX25" fmla="*/ 5222322 w 6145787"/>
              <a:gd name="connsiteY25" fmla="*/ 96336 h 4451067"/>
              <a:gd name="connsiteX26" fmla="*/ 5746399 w 6145787"/>
              <a:gd name="connsiteY26" fmla="*/ 91777 h 4451067"/>
              <a:gd name="connsiteX27" fmla="*/ 5970443 w 6145787"/>
              <a:gd name="connsiteY27" fmla="*/ 84304 h 4451067"/>
              <a:gd name="connsiteX28" fmla="*/ 6038074 w 6145787"/>
              <a:gd name="connsiteY28" fmla="*/ 112674 h 4451067"/>
              <a:gd name="connsiteX29" fmla="*/ 6042000 w 6145787"/>
              <a:gd name="connsiteY29" fmla="*/ 191830 h 4451067"/>
              <a:gd name="connsiteX30" fmla="*/ 6107224 w 6145787"/>
              <a:gd name="connsiteY30" fmla="*/ 1221621 h 4451067"/>
              <a:gd name="connsiteX31" fmla="*/ 6050992 w 6145787"/>
              <a:gd name="connsiteY31" fmla="*/ 2239633 h 4451067"/>
              <a:gd name="connsiteX32" fmla="*/ 6083667 w 6145787"/>
              <a:gd name="connsiteY32" fmla="*/ 4251214 h 4451067"/>
              <a:gd name="connsiteX33" fmla="*/ 6077461 w 6145787"/>
              <a:gd name="connsiteY33" fmla="*/ 4431943 h 4451067"/>
              <a:gd name="connsiteX34" fmla="*/ 6115456 w 6145787"/>
              <a:gd name="connsiteY34" fmla="*/ 4431943 h 4451067"/>
              <a:gd name="connsiteX35" fmla="*/ 6110390 w 6145787"/>
              <a:gd name="connsiteY35" fmla="*/ 3472443 h 4451067"/>
              <a:gd name="connsiteX36" fmla="*/ 6083667 w 6145787"/>
              <a:gd name="connsiteY36" fmla="*/ 2459877 h 4451067"/>
              <a:gd name="connsiteX37" fmla="*/ 6107477 w 6145787"/>
              <a:gd name="connsiteY37" fmla="*/ 1940232 h 4451067"/>
              <a:gd name="connsiteX38" fmla="*/ 6143573 w 6145787"/>
              <a:gd name="connsiteY38" fmla="*/ 1427427 h 4451067"/>
              <a:gd name="connsiteX39" fmla="*/ 6094812 w 6145787"/>
              <a:gd name="connsiteY39" fmla="*/ 382818 h 4451067"/>
              <a:gd name="connsiteX40" fmla="*/ 6078348 w 6145787"/>
              <a:gd name="connsiteY40" fmla="*/ 146236 h 4451067"/>
              <a:gd name="connsiteX41" fmla="*/ 6021356 w 6145787"/>
              <a:gd name="connsiteY41" fmla="*/ 53275 h 4451067"/>
              <a:gd name="connsiteX42" fmla="*/ 5819729 w 6145787"/>
              <a:gd name="connsiteY42" fmla="*/ 52895 h 4451067"/>
              <a:gd name="connsiteX43" fmla="*/ 5551611 w 6145787"/>
              <a:gd name="connsiteY43" fmla="*/ 55555 h 4451067"/>
              <a:gd name="connsiteX44" fmla="*/ 4491425 w 6145787"/>
              <a:gd name="connsiteY44" fmla="*/ 61381 h 4451067"/>
              <a:gd name="connsiteX45" fmla="*/ 2383084 w 6145787"/>
              <a:gd name="connsiteY45" fmla="*/ 49982 h 4451067"/>
              <a:gd name="connsiteX46" fmla="*/ 274871 w 6145787"/>
              <a:gd name="connsiteY46" fmla="*/ 8188 h 4451067"/>
              <a:gd name="connsiteX47" fmla="*/ 19038 w 6145787"/>
              <a:gd name="connsiteY47" fmla="*/ 1095 h 4451067"/>
              <a:gd name="connsiteX48" fmla="*/ 38035 w 6145787"/>
              <a:gd name="connsiteY48" fmla="*/ 20093 h 4451067"/>
              <a:gd name="connsiteX49" fmla="*/ 38162 w 6145787"/>
              <a:gd name="connsiteY49" fmla="*/ 18447 h 4451067"/>
              <a:gd name="connsiteX50" fmla="*/ 5740 w 6145787"/>
              <a:gd name="connsiteY50" fmla="*/ 31871 h 4451067"/>
              <a:gd name="connsiteX51" fmla="*/ 1075551 w 6145787"/>
              <a:gd name="connsiteY51" fmla="*/ 897904 h 4451067"/>
              <a:gd name="connsiteX52" fmla="*/ 2037330 w 6145787"/>
              <a:gd name="connsiteY52" fmla="*/ 1818142 h 4451067"/>
              <a:gd name="connsiteX53" fmla="*/ 2266947 w 6145787"/>
              <a:gd name="connsiteY53" fmla="*/ 2059663 h 4451067"/>
              <a:gd name="connsiteX54" fmla="*/ 2380425 w 6145787"/>
              <a:gd name="connsiteY54" fmla="*/ 2180234 h 4451067"/>
              <a:gd name="connsiteX55" fmla="*/ 2326219 w 6145787"/>
              <a:gd name="connsiteY55" fmla="*/ 2329174 h 4451067"/>
              <a:gd name="connsiteX56" fmla="*/ 1893583 w 6145787"/>
              <a:gd name="connsiteY56" fmla="*/ 2748259 h 4451067"/>
              <a:gd name="connsiteX57" fmla="*/ 1432830 w 6145787"/>
              <a:gd name="connsiteY57" fmla="*/ 3141000 h 4451067"/>
              <a:gd name="connsiteX58" fmla="*/ 965112 w 6145787"/>
              <a:gd name="connsiteY58" fmla="*/ 3605172 h 4451067"/>
              <a:gd name="connsiteX59" fmla="*/ 517532 w 6145787"/>
              <a:gd name="connsiteY59" fmla="*/ 4018051 h 4451067"/>
              <a:gd name="connsiteX60" fmla="*/ 285256 w 6145787"/>
              <a:gd name="connsiteY60" fmla="*/ 4208786 h 4451067"/>
              <a:gd name="connsiteX61" fmla="*/ 159999 w 6145787"/>
              <a:gd name="connsiteY61" fmla="*/ 4306560 h 4451067"/>
              <a:gd name="connsiteX62" fmla="*/ 63745 w 6145787"/>
              <a:gd name="connsiteY62" fmla="*/ 4377484 h 4451067"/>
              <a:gd name="connsiteX63" fmla="*/ 9539 w 6145787"/>
              <a:gd name="connsiteY63" fmla="*/ 4407120 h 4451067"/>
              <a:gd name="connsiteX64" fmla="*/ 19164 w 6145787"/>
              <a:gd name="connsiteY64" fmla="*/ 4442582 h 4451067"/>
              <a:gd name="connsiteX65" fmla="*/ 2409681 w 6145787"/>
              <a:gd name="connsiteY65" fmla="*/ 4437389 h 4451067"/>
              <a:gd name="connsiteX66" fmla="*/ 4763089 w 6145787"/>
              <a:gd name="connsiteY66" fmla="*/ 4446001 h 4451067"/>
              <a:gd name="connsiteX67" fmla="*/ 6096206 w 6145787"/>
              <a:gd name="connsiteY67" fmla="*/ 4451067 h 4451067"/>
              <a:gd name="connsiteX68" fmla="*/ 6096206 w 6145787"/>
              <a:gd name="connsiteY68" fmla="*/ 4413072 h 445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145787" h="4451067">
                <a:moveTo>
                  <a:pt x="6096206" y="4413072"/>
                </a:moveTo>
                <a:cubicBezTo>
                  <a:pt x="5306417" y="4410792"/>
                  <a:pt x="4516502" y="4406740"/>
                  <a:pt x="3726713" y="4403574"/>
                </a:cubicBezTo>
                <a:cubicBezTo>
                  <a:pt x="2940217" y="4400407"/>
                  <a:pt x="2153848" y="4398001"/>
                  <a:pt x="1367352" y="4399141"/>
                </a:cubicBezTo>
                <a:cubicBezTo>
                  <a:pt x="917999" y="4399774"/>
                  <a:pt x="468518" y="4401547"/>
                  <a:pt x="19164" y="4404713"/>
                </a:cubicBezTo>
                <a:cubicBezTo>
                  <a:pt x="22331" y="4416492"/>
                  <a:pt x="25497" y="4428270"/>
                  <a:pt x="28790" y="4440175"/>
                </a:cubicBezTo>
                <a:cubicBezTo>
                  <a:pt x="47534" y="4429917"/>
                  <a:pt x="66405" y="4420038"/>
                  <a:pt x="84896" y="4409526"/>
                </a:cubicBezTo>
                <a:cubicBezTo>
                  <a:pt x="120104" y="4389388"/>
                  <a:pt x="151640" y="4360892"/>
                  <a:pt x="183683" y="4336196"/>
                </a:cubicBezTo>
                <a:cubicBezTo>
                  <a:pt x="266132" y="4272871"/>
                  <a:pt x="347694" y="4208406"/>
                  <a:pt x="428117" y="4142421"/>
                </a:cubicBezTo>
                <a:cubicBezTo>
                  <a:pt x="587062" y="4011972"/>
                  <a:pt x="740942" y="3875443"/>
                  <a:pt x="889249" y="3732962"/>
                </a:cubicBezTo>
                <a:cubicBezTo>
                  <a:pt x="1050094" y="3578323"/>
                  <a:pt x="1201441" y="3414311"/>
                  <a:pt x="1362160" y="3259418"/>
                </a:cubicBezTo>
                <a:cubicBezTo>
                  <a:pt x="1513000" y="3114150"/>
                  <a:pt x="1675112" y="2981675"/>
                  <a:pt x="1835450" y="2847172"/>
                </a:cubicBezTo>
                <a:cubicBezTo>
                  <a:pt x="1993509" y="2714570"/>
                  <a:pt x="2150302" y="2579435"/>
                  <a:pt x="2290123" y="2427328"/>
                </a:cubicBezTo>
                <a:cubicBezTo>
                  <a:pt x="2324572" y="2389840"/>
                  <a:pt x="2358641" y="2351465"/>
                  <a:pt x="2390304" y="2311570"/>
                </a:cubicBezTo>
                <a:cubicBezTo>
                  <a:pt x="2414874" y="2280541"/>
                  <a:pt x="2441090" y="2241153"/>
                  <a:pt x="2432351" y="2199358"/>
                </a:cubicBezTo>
                <a:cubicBezTo>
                  <a:pt x="2422599" y="2153258"/>
                  <a:pt x="2373586" y="2116782"/>
                  <a:pt x="2342683" y="2084233"/>
                </a:cubicBezTo>
                <a:cubicBezTo>
                  <a:pt x="2303548" y="2042945"/>
                  <a:pt x="2264414" y="2001784"/>
                  <a:pt x="2225279" y="1960496"/>
                </a:cubicBezTo>
                <a:cubicBezTo>
                  <a:pt x="1912200" y="1630573"/>
                  <a:pt x="1597855" y="1300524"/>
                  <a:pt x="1254887" y="1000997"/>
                </a:cubicBezTo>
                <a:cubicBezTo>
                  <a:pt x="1082264" y="850410"/>
                  <a:pt x="903434" y="707675"/>
                  <a:pt x="725491" y="564054"/>
                </a:cubicBezTo>
                <a:cubicBezTo>
                  <a:pt x="540329" y="414734"/>
                  <a:pt x="355293" y="265414"/>
                  <a:pt x="170258" y="115967"/>
                </a:cubicBezTo>
                <a:cubicBezTo>
                  <a:pt x="124410" y="78985"/>
                  <a:pt x="78437" y="42003"/>
                  <a:pt x="32589" y="5022"/>
                </a:cubicBezTo>
                <a:cubicBezTo>
                  <a:pt x="19544" y="-5490"/>
                  <a:pt x="1433" y="1222"/>
                  <a:pt x="167" y="18447"/>
                </a:cubicBezTo>
                <a:cubicBezTo>
                  <a:pt x="167" y="18953"/>
                  <a:pt x="40" y="19586"/>
                  <a:pt x="40" y="20093"/>
                </a:cubicBezTo>
                <a:cubicBezTo>
                  <a:pt x="-720" y="30605"/>
                  <a:pt x="9412" y="38837"/>
                  <a:pt x="19038" y="39090"/>
                </a:cubicBezTo>
                <a:cubicBezTo>
                  <a:pt x="713459" y="59101"/>
                  <a:pt x="1407880" y="74299"/>
                  <a:pt x="2102555" y="84304"/>
                </a:cubicBezTo>
                <a:cubicBezTo>
                  <a:pt x="2797103" y="94436"/>
                  <a:pt x="3491777" y="99629"/>
                  <a:pt x="4186452" y="99756"/>
                </a:cubicBezTo>
                <a:cubicBezTo>
                  <a:pt x="4531700" y="99882"/>
                  <a:pt x="4877074" y="98743"/>
                  <a:pt x="5222322" y="96336"/>
                </a:cubicBezTo>
                <a:cubicBezTo>
                  <a:pt x="5396972" y="95196"/>
                  <a:pt x="5571622" y="93677"/>
                  <a:pt x="5746399" y="91777"/>
                </a:cubicBezTo>
                <a:cubicBezTo>
                  <a:pt x="5820616" y="91017"/>
                  <a:pt x="5896352" y="80632"/>
                  <a:pt x="5970443" y="84304"/>
                </a:cubicBezTo>
                <a:cubicBezTo>
                  <a:pt x="5993366" y="85444"/>
                  <a:pt x="6030095" y="86204"/>
                  <a:pt x="6038074" y="112674"/>
                </a:cubicBezTo>
                <a:cubicBezTo>
                  <a:pt x="6045166" y="136231"/>
                  <a:pt x="6040226" y="167387"/>
                  <a:pt x="6042000" y="191830"/>
                </a:cubicBezTo>
                <a:cubicBezTo>
                  <a:pt x="6067076" y="534672"/>
                  <a:pt x="6102538" y="877640"/>
                  <a:pt x="6107224" y="1221621"/>
                </a:cubicBezTo>
                <a:cubicBezTo>
                  <a:pt x="6111783" y="1562309"/>
                  <a:pt x="6064417" y="1899704"/>
                  <a:pt x="6050992" y="2239633"/>
                </a:cubicBezTo>
                <a:cubicBezTo>
                  <a:pt x="6024522" y="2910497"/>
                  <a:pt x="6099372" y="3580349"/>
                  <a:pt x="6083667" y="4251214"/>
                </a:cubicBezTo>
                <a:cubicBezTo>
                  <a:pt x="6082274" y="4311499"/>
                  <a:pt x="6079868" y="4371784"/>
                  <a:pt x="6077461" y="4431943"/>
                </a:cubicBezTo>
                <a:cubicBezTo>
                  <a:pt x="6076448" y="4456386"/>
                  <a:pt x="6114443" y="4456386"/>
                  <a:pt x="6115456" y="4431943"/>
                </a:cubicBezTo>
                <a:cubicBezTo>
                  <a:pt x="6128248" y="4111899"/>
                  <a:pt x="6122802" y="3792361"/>
                  <a:pt x="6110390" y="3472443"/>
                </a:cubicBezTo>
                <a:cubicBezTo>
                  <a:pt x="6097346" y="3135048"/>
                  <a:pt x="6080121" y="2797652"/>
                  <a:pt x="6083667" y="2459877"/>
                </a:cubicBezTo>
                <a:cubicBezTo>
                  <a:pt x="6085440" y="2286367"/>
                  <a:pt x="6093546" y="2113236"/>
                  <a:pt x="6107477" y="1940232"/>
                </a:cubicBezTo>
                <a:cubicBezTo>
                  <a:pt x="6121156" y="1769382"/>
                  <a:pt x="6138127" y="1598784"/>
                  <a:pt x="6143573" y="1427427"/>
                </a:cubicBezTo>
                <a:cubicBezTo>
                  <a:pt x="6154718" y="1078633"/>
                  <a:pt x="6121536" y="730219"/>
                  <a:pt x="6094812" y="382818"/>
                </a:cubicBezTo>
                <a:cubicBezTo>
                  <a:pt x="6088733" y="304295"/>
                  <a:pt x="6079361" y="225139"/>
                  <a:pt x="6078348" y="146236"/>
                </a:cubicBezTo>
                <a:cubicBezTo>
                  <a:pt x="6077715" y="101529"/>
                  <a:pt x="6069103" y="66320"/>
                  <a:pt x="6021356" y="53275"/>
                </a:cubicBezTo>
                <a:cubicBezTo>
                  <a:pt x="5956384" y="35418"/>
                  <a:pt x="5885714" y="51502"/>
                  <a:pt x="5819729" y="52895"/>
                </a:cubicBezTo>
                <a:cubicBezTo>
                  <a:pt x="5730441" y="54922"/>
                  <a:pt x="5641026" y="54795"/>
                  <a:pt x="5551611" y="55555"/>
                </a:cubicBezTo>
                <a:cubicBezTo>
                  <a:pt x="5198258" y="58721"/>
                  <a:pt x="4844778" y="60748"/>
                  <a:pt x="4491425" y="61381"/>
                </a:cubicBezTo>
                <a:cubicBezTo>
                  <a:pt x="3788645" y="62647"/>
                  <a:pt x="3085865" y="58848"/>
                  <a:pt x="2383084" y="49982"/>
                </a:cubicBezTo>
                <a:cubicBezTo>
                  <a:pt x="1680304" y="41117"/>
                  <a:pt x="977397" y="27312"/>
                  <a:pt x="274871" y="8188"/>
                </a:cubicBezTo>
                <a:cubicBezTo>
                  <a:pt x="189635" y="5908"/>
                  <a:pt x="104400" y="3502"/>
                  <a:pt x="19038" y="1095"/>
                </a:cubicBezTo>
                <a:cubicBezTo>
                  <a:pt x="25370" y="7428"/>
                  <a:pt x="31703" y="13760"/>
                  <a:pt x="38035" y="20093"/>
                </a:cubicBezTo>
                <a:cubicBezTo>
                  <a:pt x="38035" y="19586"/>
                  <a:pt x="38162" y="18953"/>
                  <a:pt x="38162" y="18447"/>
                </a:cubicBezTo>
                <a:cubicBezTo>
                  <a:pt x="27397" y="22879"/>
                  <a:pt x="16505" y="27312"/>
                  <a:pt x="5740" y="31871"/>
                </a:cubicBezTo>
                <a:cubicBezTo>
                  <a:pt x="362766" y="319873"/>
                  <a:pt x="723464" y="603949"/>
                  <a:pt x="1075551" y="897904"/>
                </a:cubicBezTo>
                <a:cubicBezTo>
                  <a:pt x="1416746" y="1182866"/>
                  <a:pt x="1730584" y="1496831"/>
                  <a:pt x="2037330" y="1818142"/>
                </a:cubicBezTo>
                <a:cubicBezTo>
                  <a:pt x="2114080" y="1898438"/>
                  <a:pt x="2190450" y="1979114"/>
                  <a:pt x="2266947" y="2059663"/>
                </a:cubicBezTo>
                <a:cubicBezTo>
                  <a:pt x="2304562" y="2099305"/>
                  <a:pt x="2346229" y="2137553"/>
                  <a:pt x="2380425" y="2180234"/>
                </a:cubicBezTo>
                <a:cubicBezTo>
                  <a:pt x="2422093" y="2232287"/>
                  <a:pt x="2359148" y="2290546"/>
                  <a:pt x="2326219" y="2329174"/>
                </a:cubicBezTo>
                <a:cubicBezTo>
                  <a:pt x="2195643" y="2482167"/>
                  <a:pt x="2046449" y="2617936"/>
                  <a:pt x="1893583" y="2748259"/>
                </a:cubicBezTo>
                <a:cubicBezTo>
                  <a:pt x="1740083" y="2879215"/>
                  <a:pt x="1582277" y="3005358"/>
                  <a:pt x="1432830" y="3141000"/>
                </a:cubicBezTo>
                <a:cubicBezTo>
                  <a:pt x="1270085" y="3288801"/>
                  <a:pt x="1120892" y="3450279"/>
                  <a:pt x="965112" y="3605172"/>
                </a:cubicBezTo>
                <a:cubicBezTo>
                  <a:pt x="821111" y="3748413"/>
                  <a:pt x="672171" y="3886462"/>
                  <a:pt x="517532" y="4018051"/>
                </a:cubicBezTo>
                <a:cubicBezTo>
                  <a:pt x="441288" y="4083023"/>
                  <a:pt x="363779" y="4146474"/>
                  <a:pt x="285256" y="4208786"/>
                </a:cubicBezTo>
                <a:cubicBezTo>
                  <a:pt x="243715" y="4241715"/>
                  <a:pt x="202047" y="4274264"/>
                  <a:pt x="159999" y="4306560"/>
                </a:cubicBezTo>
                <a:cubicBezTo>
                  <a:pt x="128843" y="4330496"/>
                  <a:pt x="98321" y="4358613"/>
                  <a:pt x="63745" y="4377484"/>
                </a:cubicBezTo>
                <a:cubicBezTo>
                  <a:pt x="45634" y="4387362"/>
                  <a:pt x="27523" y="4397241"/>
                  <a:pt x="9539" y="4407120"/>
                </a:cubicBezTo>
                <a:cubicBezTo>
                  <a:pt x="-7052" y="4416239"/>
                  <a:pt x="547" y="4442708"/>
                  <a:pt x="19164" y="4442582"/>
                </a:cubicBezTo>
                <a:cubicBezTo>
                  <a:pt x="815919" y="4436882"/>
                  <a:pt x="1612800" y="4435869"/>
                  <a:pt x="2409681" y="4437389"/>
                </a:cubicBezTo>
                <a:cubicBezTo>
                  <a:pt x="3194150" y="4438782"/>
                  <a:pt x="3978620" y="4442582"/>
                  <a:pt x="4763089" y="4446001"/>
                </a:cubicBezTo>
                <a:cubicBezTo>
                  <a:pt x="5207503" y="4447901"/>
                  <a:pt x="5651918" y="4449801"/>
                  <a:pt x="6096206" y="4451067"/>
                </a:cubicBezTo>
                <a:cubicBezTo>
                  <a:pt x="6120649" y="4451067"/>
                  <a:pt x="6120649" y="4413072"/>
                  <a:pt x="6096206" y="4413072"/>
                </a:cubicBezTo>
                <a:close/>
              </a:path>
            </a:pathLst>
          </a:custGeom>
          <a:solidFill>
            <a:schemeClr val="tx2"/>
          </a:solidFill>
          <a:ln w="1266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787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336" userDrawn="1">
          <p15:clr>
            <a:srgbClr val="FBAE40"/>
          </p15:clr>
        </p15:guide>
        <p15:guide id="2" orient="horz" pos="1896" userDrawn="1">
          <p15:clr>
            <a:srgbClr val="FBAE40"/>
          </p15:clr>
        </p15:guide>
        <p15:guide id="3" orient="horz" pos="477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2">
            <a:extLst>
              <a:ext uri="{FF2B5EF4-FFF2-40B4-BE49-F238E27FC236}">
                <a16:creationId xmlns:a16="http://schemas.microsoft.com/office/drawing/2014/main" id="{7D4844A4-02D9-4AE1-84BA-F73836FBD010}"/>
              </a:ext>
            </a:extLst>
          </p:cNvPr>
          <p:cNvSpPr/>
          <p:nvPr/>
        </p:nvSpPr>
        <p:spPr>
          <a:xfrm>
            <a:off x="749807" y="716128"/>
            <a:ext cx="6394703" cy="4568952"/>
          </a:xfrm>
          <a:custGeom>
            <a:avLst/>
            <a:gdLst>
              <a:gd name="connsiteX0" fmla="*/ 2451735 w 6394703"/>
              <a:gd name="connsiteY0" fmla="*/ 2281555 h 4568952"/>
              <a:gd name="connsiteX1" fmla="*/ 0 w 6394703"/>
              <a:gd name="connsiteY1" fmla="*/ 0 h 4568952"/>
              <a:gd name="connsiteX2" fmla="*/ 6394704 w 6394703"/>
              <a:gd name="connsiteY2" fmla="*/ 0 h 4568952"/>
              <a:gd name="connsiteX3" fmla="*/ 6394704 w 6394703"/>
              <a:gd name="connsiteY3" fmla="*/ 4568952 h 4568952"/>
              <a:gd name="connsiteX4" fmla="*/ 0 w 6394703"/>
              <a:gd name="connsiteY4" fmla="*/ 4568952 h 4568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4703" h="4568952">
                <a:moveTo>
                  <a:pt x="2451735" y="2281555"/>
                </a:moveTo>
                <a:lnTo>
                  <a:pt x="0" y="0"/>
                </a:lnTo>
                <a:lnTo>
                  <a:pt x="6394704" y="0"/>
                </a:lnTo>
                <a:lnTo>
                  <a:pt x="6394704" y="4568952"/>
                </a:lnTo>
                <a:lnTo>
                  <a:pt x="0" y="4568952"/>
                </a:lnTo>
                <a:close/>
              </a:path>
            </a:pathLst>
          </a:custGeom>
          <a:solidFill>
            <a:schemeClr val="accent5"/>
          </a:solidFill>
          <a:ln w="12700" cap="rnd">
            <a:noFill/>
            <a:prstDash val="sysDot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" name="Graphic 3">
            <a:extLst>
              <a:ext uri="{FF2B5EF4-FFF2-40B4-BE49-F238E27FC236}">
                <a16:creationId xmlns:a16="http://schemas.microsoft.com/office/drawing/2014/main" id="{0CD4E30D-5680-478B-9826-D7595FC43352}"/>
              </a:ext>
            </a:extLst>
          </p:cNvPr>
          <p:cNvSpPr/>
          <p:nvPr/>
        </p:nvSpPr>
        <p:spPr>
          <a:xfrm>
            <a:off x="749807" y="5306854"/>
            <a:ext cx="6394703" cy="4568952"/>
          </a:xfrm>
          <a:custGeom>
            <a:avLst/>
            <a:gdLst>
              <a:gd name="connsiteX0" fmla="*/ 2451735 w 6394703"/>
              <a:gd name="connsiteY0" fmla="*/ 2281555 h 4568952"/>
              <a:gd name="connsiteX1" fmla="*/ 0 w 6394703"/>
              <a:gd name="connsiteY1" fmla="*/ 0 h 4568952"/>
              <a:gd name="connsiteX2" fmla="*/ 6394704 w 6394703"/>
              <a:gd name="connsiteY2" fmla="*/ 0 h 4568952"/>
              <a:gd name="connsiteX3" fmla="*/ 6394704 w 6394703"/>
              <a:gd name="connsiteY3" fmla="*/ 4568952 h 4568952"/>
              <a:gd name="connsiteX4" fmla="*/ 0 w 6394703"/>
              <a:gd name="connsiteY4" fmla="*/ 4568952 h 4568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4703" h="4568952">
                <a:moveTo>
                  <a:pt x="2451735" y="2281555"/>
                </a:moveTo>
                <a:lnTo>
                  <a:pt x="0" y="0"/>
                </a:lnTo>
                <a:lnTo>
                  <a:pt x="6394704" y="0"/>
                </a:lnTo>
                <a:lnTo>
                  <a:pt x="6394704" y="4568952"/>
                </a:lnTo>
                <a:lnTo>
                  <a:pt x="0" y="4568952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prstDash val="sysDot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240F97-B5E2-43E6-94E3-11210208A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DD1684C-EC8F-4329-A2BD-999D30AD79F0}"/>
              </a:ext>
            </a:extLst>
          </p:cNvPr>
          <p:cNvSpPr/>
          <p:nvPr userDrawn="1"/>
        </p:nvSpPr>
        <p:spPr>
          <a:xfrm>
            <a:off x="6272784" y="747522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6331755-C933-4C05-B844-C7B353680A11}"/>
              </a:ext>
            </a:extLst>
          </p:cNvPr>
          <p:cNvSpPr/>
          <p:nvPr userDrawn="1"/>
        </p:nvSpPr>
        <p:spPr>
          <a:xfrm>
            <a:off x="6272784" y="2884932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D404EC7-C622-4280-ABEF-D5229F8927F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5400000">
            <a:off x="3377181" y="1637910"/>
            <a:ext cx="2743200" cy="27432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dirty="0"/>
              <a:t>Click on icon to add image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57208BC7-11DE-4A71-AE8A-CC995830AE7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rot="5400000">
            <a:off x="3377181" y="6211746"/>
            <a:ext cx="2743200" cy="27432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dirty="0"/>
              <a:t>Click on icon to add image</a:t>
            </a:r>
          </a:p>
        </p:txBody>
      </p:sp>
      <p:sp>
        <p:nvSpPr>
          <p:cNvPr id="6" name="Graphic 13">
            <a:extLst>
              <a:ext uri="{FF2B5EF4-FFF2-40B4-BE49-F238E27FC236}">
                <a16:creationId xmlns:a16="http://schemas.microsoft.com/office/drawing/2014/main" id="{F4454DEB-5ECA-4338-A320-BABD6CFAE7B7}"/>
              </a:ext>
            </a:extLst>
          </p:cNvPr>
          <p:cNvSpPr/>
          <p:nvPr/>
        </p:nvSpPr>
        <p:spPr>
          <a:xfrm>
            <a:off x="923740" y="776570"/>
            <a:ext cx="6145787" cy="4451067"/>
          </a:xfrm>
          <a:custGeom>
            <a:avLst/>
            <a:gdLst>
              <a:gd name="connsiteX0" fmla="*/ 6096206 w 6145787"/>
              <a:gd name="connsiteY0" fmla="*/ 4413072 h 4451067"/>
              <a:gd name="connsiteX1" fmla="*/ 3726713 w 6145787"/>
              <a:gd name="connsiteY1" fmla="*/ 4403574 h 4451067"/>
              <a:gd name="connsiteX2" fmla="*/ 1367352 w 6145787"/>
              <a:gd name="connsiteY2" fmla="*/ 4399141 h 4451067"/>
              <a:gd name="connsiteX3" fmla="*/ 19164 w 6145787"/>
              <a:gd name="connsiteY3" fmla="*/ 4404713 h 4451067"/>
              <a:gd name="connsiteX4" fmla="*/ 28790 w 6145787"/>
              <a:gd name="connsiteY4" fmla="*/ 4440175 h 4451067"/>
              <a:gd name="connsiteX5" fmla="*/ 84896 w 6145787"/>
              <a:gd name="connsiteY5" fmla="*/ 4409526 h 4451067"/>
              <a:gd name="connsiteX6" fmla="*/ 183683 w 6145787"/>
              <a:gd name="connsiteY6" fmla="*/ 4336196 h 4451067"/>
              <a:gd name="connsiteX7" fmla="*/ 428117 w 6145787"/>
              <a:gd name="connsiteY7" fmla="*/ 4142421 h 4451067"/>
              <a:gd name="connsiteX8" fmla="*/ 889249 w 6145787"/>
              <a:gd name="connsiteY8" fmla="*/ 3732962 h 4451067"/>
              <a:gd name="connsiteX9" fmla="*/ 1362160 w 6145787"/>
              <a:gd name="connsiteY9" fmla="*/ 3259418 h 4451067"/>
              <a:gd name="connsiteX10" fmla="*/ 1835450 w 6145787"/>
              <a:gd name="connsiteY10" fmla="*/ 2847172 h 4451067"/>
              <a:gd name="connsiteX11" fmla="*/ 2290123 w 6145787"/>
              <a:gd name="connsiteY11" fmla="*/ 2427328 h 4451067"/>
              <a:gd name="connsiteX12" fmla="*/ 2390304 w 6145787"/>
              <a:gd name="connsiteY12" fmla="*/ 2311570 h 4451067"/>
              <a:gd name="connsiteX13" fmla="*/ 2432351 w 6145787"/>
              <a:gd name="connsiteY13" fmla="*/ 2199358 h 4451067"/>
              <a:gd name="connsiteX14" fmla="*/ 2342683 w 6145787"/>
              <a:gd name="connsiteY14" fmla="*/ 2084233 h 4451067"/>
              <a:gd name="connsiteX15" fmla="*/ 2225279 w 6145787"/>
              <a:gd name="connsiteY15" fmla="*/ 1960496 h 4451067"/>
              <a:gd name="connsiteX16" fmla="*/ 1254887 w 6145787"/>
              <a:gd name="connsiteY16" fmla="*/ 1000997 h 4451067"/>
              <a:gd name="connsiteX17" fmla="*/ 725491 w 6145787"/>
              <a:gd name="connsiteY17" fmla="*/ 564054 h 4451067"/>
              <a:gd name="connsiteX18" fmla="*/ 170258 w 6145787"/>
              <a:gd name="connsiteY18" fmla="*/ 115967 h 4451067"/>
              <a:gd name="connsiteX19" fmla="*/ 32589 w 6145787"/>
              <a:gd name="connsiteY19" fmla="*/ 5022 h 4451067"/>
              <a:gd name="connsiteX20" fmla="*/ 167 w 6145787"/>
              <a:gd name="connsiteY20" fmla="*/ 18447 h 4451067"/>
              <a:gd name="connsiteX21" fmla="*/ 40 w 6145787"/>
              <a:gd name="connsiteY21" fmla="*/ 20093 h 4451067"/>
              <a:gd name="connsiteX22" fmla="*/ 19038 w 6145787"/>
              <a:gd name="connsiteY22" fmla="*/ 39090 h 4451067"/>
              <a:gd name="connsiteX23" fmla="*/ 2102555 w 6145787"/>
              <a:gd name="connsiteY23" fmla="*/ 84304 h 4451067"/>
              <a:gd name="connsiteX24" fmla="*/ 4186452 w 6145787"/>
              <a:gd name="connsiteY24" fmla="*/ 99756 h 4451067"/>
              <a:gd name="connsiteX25" fmla="*/ 5222322 w 6145787"/>
              <a:gd name="connsiteY25" fmla="*/ 96336 h 4451067"/>
              <a:gd name="connsiteX26" fmla="*/ 5746399 w 6145787"/>
              <a:gd name="connsiteY26" fmla="*/ 91777 h 4451067"/>
              <a:gd name="connsiteX27" fmla="*/ 5970443 w 6145787"/>
              <a:gd name="connsiteY27" fmla="*/ 84304 h 4451067"/>
              <a:gd name="connsiteX28" fmla="*/ 6038074 w 6145787"/>
              <a:gd name="connsiteY28" fmla="*/ 112674 h 4451067"/>
              <a:gd name="connsiteX29" fmla="*/ 6042000 w 6145787"/>
              <a:gd name="connsiteY29" fmla="*/ 191830 h 4451067"/>
              <a:gd name="connsiteX30" fmla="*/ 6107224 w 6145787"/>
              <a:gd name="connsiteY30" fmla="*/ 1221621 h 4451067"/>
              <a:gd name="connsiteX31" fmla="*/ 6050992 w 6145787"/>
              <a:gd name="connsiteY31" fmla="*/ 2239633 h 4451067"/>
              <a:gd name="connsiteX32" fmla="*/ 6083667 w 6145787"/>
              <a:gd name="connsiteY32" fmla="*/ 4251214 h 4451067"/>
              <a:gd name="connsiteX33" fmla="*/ 6077461 w 6145787"/>
              <a:gd name="connsiteY33" fmla="*/ 4431943 h 4451067"/>
              <a:gd name="connsiteX34" fmla="*/ 6115456 w 6145787"/>
              <a:gd name="connsiteY34" fmla="*/ 4431943 h 4451067"/>
              <a:gd name="connsiteX35" fmla="*/ 6110390 w 6145787"/>
              <a:gd name="connsiteY35" fmla="*/ 3472443 h 4451067"/>
              <a:gd name="connsiteX36" fmla="*/ 6083667 w 6145787"/>
              <a:gd name="connsiteY36" fmla="*/ 2459877 h 4451067"/>
              <a:gd name="connsiteX37" fmla="*/ 6107477 w 6145787"/>
              <a:gd name="connsiteY37" fmla="*/ 1940232 h 4451067"/>
              <a:gd name="connsiteX38" fmla="*/ 6143573 w 6145787"/>
              <a:gd name="connsiteY38" fmla="*/ 1427427 h 4451067"/>
              <a:gd name="connsiteX39" fmla="*/ 6094812 w 6145787"/>
              <a:gd name="connsiteY39" fmla="*/ 382818 h 4451067"/>
              <a:gd name="connsiteX40" fmla="*/ 6078348 w 6145787"/>
              <a:gd name="connsiteY40" fmla="*/ 146236 h 4451067"/>
              <a:gd name="connsiteX41" fmla="*/ 6021356 w 6145787"/>
              <a:gd name="connsiteY41" fmla="*/ 53275 h 4451067"/>
              <a:gd name="connsiteX42" fmla="*/ 5819729 w 6145787"/>
              <a:gd name="connsiteY42" fmla="*/ 52895 h 4451067"/>
              <a:gd name="connsiteX43" fmla="*/ 5551611 w 6145787"/>
              <a:gd name="connsiteY43" fmla="*/ 55555 h 4451067"/>
              <a:gd name="connsiteX44" fmla="*/ 4491425 w 6145787"/>
              <a:gd name="connsiteY44" fmla="*/ 61381 h 4451067"/>
              <a:gd name="connsiteX45" fmla="*/ 2383084 w 6145787"/>
              <a:gd name="connsiteY45" fmla="*/ 49982 h 4451067"/>
              <a:gd name="connsiteX46" fmla="*/ 274871 w 6145787"/>
              <a:gd name="connsiteY46" fmla="*/ 8188 h 4451067"/>
              <a:gd name="connsiteX47" fmla="*/ 19038 w 6145787"/>
              <a:gd name="connsiteY47" fmla="*/ 1095 h 4451067"/>
              <a:gd name="connsiteX48" fmla="*/ 38035 w 6145787"/>
              <a:gd name="connsiteY48" fmla="*/ 20093 h 4451067"/>
              <a:gd name="connsiteX49" fmla="*/ 38162 w 6145787"/>
              <a:gd name="connsiteY49" fmla="*/ 18447 h 4451067"/>
              <a:gd name="connsiteX50" fmla="*/ 5740 w 6145787"/>
              <a:gd name="connsiteY50" fmla="*/ 31871 h 4451067"/>
              <a:gd name="connsiteX51" fmla="*/ 1075551 w 6145787"/>
              <a:gd name="connsiteY51" fmla="*/ 897904 h 4451067"/>
              <a:gd name="connsiteX52" fmla="*/ 2037330 w 6145787"/>
              <a:gd name="connsiteY52" fmla="*/ 1818142 h 4451067"/>
              <a:gd name="connsiteX53" fmla="*/ 2266947 w 6145787"/>
              <a:gd name="connsiteY53" fmla="*/ 2059663 h 4451067"/>
              <a:gd name="connsiteX54" fmla="*/ 2380425 w 6145787"/>
              <a:gd name="connsiteY54" fmla="*/ 2180234 h 4451067"/>
              <a:gd name="connsiteX55" fmla="*/ 2326219 w 6145787"/>
              <a:gd name="connsiteY55" fmla="*/ 2329174 h 4451067"/>
              <a:gd name="connsiteX56" fmla="*/ 1893583 w 6145787"/>
              <a:gd name="connsiteY56" fmla="*/ 2748259 h 4451067"/>
              <a:gd name="connsiteX57" fmla="*/ 1432830 w 6145787"/>
              <a:gd name="connsiteY57" fmla="*/ 3141000 h 4451067"/>
              <a:gd name="connsiteX58" fmla="*/ 965112 w 6145787"/>
              <a:gd name="connsiteY58" fmla="*/ 3605172 h 4451067"/>
              <a:gd name="connsiteX59" fmla="*/ 517532 w 6145787"/>
              <a:gd name="connsiteY59" fmla="*/ 4018051 h 4451067"/>
              <a:gd name="connsiteX60" fmla="*/ 285256 w 6145787"/>
              <a:gd name="connsiteY60" fmla="*/ 4208786 h 4451067"/>
              <a:gd name="connsiteX61" fmla="*/ 159999 w 6145787"/>
              <a:gd name="connsiteY61" fmla="*/ 4306560 h 4451067"/>
              <a:gd name="connsiteX62" fmla="*/ 63745 w 6145787"/>
              <a:gd name="connsiteY62" fmla="*/ 4377484 h 4451067"/>
              <a:gd name="connsiteX63" fmla="*/ 9539 w 6145787"/>
              <a:gd name="connsiteY63" fmla="*/ 4407120 h 4451067"/>
              <a:gd name="connsiteX64" fmla="*/ 19164 w 6145787"/>
              <a:gd name="connsiteY64" fmla="*/ 4442582 h 4451067"/>
              <a:gd name="connsiteX65" fmla="*/ 2409681 w 6145787"/>
              <a:gd name="connsiteY65" fmla="*/ 4437389 h 4451067"/>
              <a:gd name="connsiteX66" fmla="*/ 4763089 w 6145787"/>
              <a:gd name="connsiteY66" fmla="*/ 4446001 h 4451067"/>
              <a:gd name="connsiteX67" fmla="*/ 6096206 w 6145787"/>
              <a:gd name="connsiteY67" fmla="*/ 4451067 h 4451067"/>
              <a:gd name="connsiteX68" fmla="*/ 6096206 w 6145787"/>
              <a:gd name="connsiteY68" fmla="*/ 4413072 h 445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145787" h="4451067">
                <a:moveTo>
                  <a:pt x="6096206" y="4413072"/>
                </a:moveTo>
                <a:cubicBezTo>
                  <a:pt x="5306417" y="4410792"/>
                  <a:pt x="4516502" y="4406740"/>
                  <a:pt x="3726713" y="4403574"/>
                </a:cubicBezTo>
                <a:cubicBezTo>
                  <a:pt x="2940217" y="4400407"/>
                  <a:pt x="2153848" y="4398001"/>
                  <a:pt x="1367352" y="4399141"/>
                </a:cubicBezTo>
                <a:cubicBezTo>
                  <a:pt x="917999" y="4399774"/>
                  <a:pt x="468518" y="4401547"/>
                  <a:pt x="19164" y="4404713"/>
                </a:cubicBezTo>
                <a:cubicBezTo>
                  <a:pt x="22331" y="4416492"/>
                  <a:pt x="25497" y="4428270"/>
                  <a:pt x="28790" y="4440175"/>
                </a:cubicBezTo>
                <a:cubicBezTo>
                  <a:pt x="47534" y="4429917"/>
                  <a:pt x="66405" y="4420038"/>
                  <a:pt x="84896" y="4409526"/>
                </a:cubicBezTo>
                <a:cubicBezTo>
                  <a:pt x="120104" y="4389388"/>
                  <a:pt x="151640" y="4360892"/>
                  <a:pt x="183683" y="4336196"/>
                </a:cubicBezTo>
                <a:cubicBezTo>
                  <a:pt x="266132" y="4272871"/>
                  <a:pt x="347694" y="4208406"/>
                  <a:pt x="428117" y="4142421"/>
                </a:cubicBezTo>
                <a:cubicBezTo>
                  <a:pt x="587062" y="4011972"/>
                  <a:pt x="740942" y="3875443"/>
                  <a:pt x="889249" y="3732962"/>
                </a:cubicBezTo>
                <a:cubicBezTo>
                  <a:pt x="1050094" y="3578323"/>
                  <a:pt x="1201441" y="3414311"/>
                  <a:pt x="1362160" y="3259418"/>
                </a:cubicBezTo>
                <a:cubicBezTo>
                  <a:pt x="1513000" y="3114150"/>
                  <a:pt x="1675112" y="2981675"/>
                  <a:pt x="1835450" y="2847172"/>
                </a:cubicBezTo>
                <a:cubicBezTo>
                  <a:pt x="1993509" y="2714570"/>
                  <a:pt x="2150302" y="2579435"/>
                  <a:pt x="2290123" y="2427328"/>
                </a:cubicBezTo>
                <a:cubicBezTo>
                  <a:pt x="2324572" y="2389840"/>
                  <a:pt x="2358641" y="2351465"/>
                  <a:pt x="2390304" y="2311570"/>
                </a:cubicBezTo>
                <a:cubicBezTo>
                  <a:pt x="2414874" y="2280541"/>
                  <a:pt x="2441090" y="2241153"/>
                  <a:pt x="2432351" y="2199358"/>
                </a:cubicBezTo>
                <a:cubicBezTo>
                  <a:pt x="2422599" y="2153258"/>
                  <a:pt x="2373586" y="2116782"/>
                  <a:pt x="2342683" y="2084233"/>
                </a:cubicBezTo>
                <a:cubicBezTo>
                  <a:pt x="2303548" y="2042945"/>
                  <a:pt x="2264414" y="2001784"/>
                  <a:pt x="2225279" y="1960496"/>
                </a:cubicBezTo>
                <a:cubicBezTo>
                  <a:pt x="1912200" y="1630573"/>
                  <a:pt x="1597855" y="1300524"/>
                  <a:pt x="1254887" y="1000997"/>
                </a:cubicBezTo>
                <a:cubicBezTo>
                  <a:pt x="1082264" y="850410"/>
                  <a:pt x="903434" y="707675"/>
                  <a:pt x="725491" y="564054"/>
                </a:cubicBezTo>
                <a:cubicBezTo>
                  <a:pt x="540329" y="414734"/>
                  <a:pt x="355293" y="265414"/>
                  <a:pt x="170258" y="115967"/>
                </a:cubicBezTo>
                <a:cubicBezTo>
                  <a:pt x="124410" y="78985"/>
                  <a:pt x="78437" y="42003"/>
                  <a:pt x="32589" y="5022"/>
                </a:cubicBezTo>
                <a:cubicBezTo>
                  <a:pt x="19544" y="-5490"/>
                  <a:pt x="1433" y="1222"/>
                  <a:pt x="167" y="18447"/>
                </a:cubicBezTo>
                <a:cubicBezTo>
                  <a:pt x="167" y="18953"/>
                  <a:pt x="40" y="19586"/>
                  <a:pt x="40" y="20093"/>
                </a:cubicBezTo>
                <a:cubicBezTo>
                  <a:pt x="-720" y="30605"/>
                  <a:pt x="9412" y="38837"/>
                  <a:pt x="19038" y="39090"/>
                </a:cubicBezTo>
                <a:cubicBezTo>
                  <a:pt x="713459" y="59101"/>
                  <a:pt x="1407880" y="74299"/>
                  <a:pt x="2102555" y="84304"/>
                </a:cubicBezTo>
                <a:cubicBezTo>
                  <a:pt x="2797103" y="94436"/>
                  <a:pt x="3491777" y="99629"/>
                  <a:pt x="4186452" y="99756"/>
                </a:cubicBezTo>
                <a:cubicBezTo>
                  <a:pt x="4531700" y="99882"/>
                  <a:pt x="4877074" y="98743"/>
                  <a:pt x="5222322" y="96336"/>
                </a:cubicBezTo>
                <a:cubicBezTo>
                  <a:pt x="5396972" y="95196"/>
                  <a:pt x="5571622" y="93677"/>
                  <a:pt x="5746399" y="91777"/>
                </a:cubicBezTo>
                <a:cubicBezTo>
                  <a:pt x="5820616" y="91017"/>
                  <a:pt x="5896352" y="80632"/>
                  <a:pt x="5970443" y="84304"/>
                </a:cubicBezTo>
                <a:cubicBezTo>
                  <a:pt x="5993366" y="85444"/>
                  <a:pt x="6030095" y="86204"/>
                  <a:pt x="6038074" y="112674"/>
                </a:cubicBezTo>
                <a:cubicBezTo>
                  <a:pt x="6045166" y="136231"/>
                  <a:pt x="6040226" y="167387"/>
                  <a:pt x="6042000" y="191830"/>
                </a:cubicBezTo>
                <a:cubicBezTo>
                  <a:pt x="6067076" y="534672"/>
                  <a:pt x="6102538" y="877640"/>
                  <a:pt x="6107224" y="1221621"/>
                </a:cubicBezTo>
                <a:cubicBezTo>
                  <a:pt x="6111783" y="1562309"/>
                  <a:pt x="6064417" y="1899704"/>
                  <a:pt x="6050992" y="2239633"/>
                </a:cubicBezTo>
                <a:cubicBezTo>
                  <a:pt x="6024522" y="2910497"/>
                  <a:pt x="6099372" y="3580349"/>
                  <a:pt x="6083667" y="4251214"/>
                </a:cubicBezTo>
                <a:cubicBezTo>
                  <a:pt x="6082274" y="4311499"/>
                  <a:pt x="6079868" y="4371784"/>
                  <a:pt x="6077461" y="4431943"/>
                </a:cubicBezTo>
                <a:cubicBezTo>
                  <a:pt x="6076448" y="4456386"/>
                  <a:pt x="6114443" y="4456386"/>
                  <a:pt x="6115456" y="4431943"/>
                </a:cubicBezTo>
                <a:cubicBezTo>
                  <a:pt x="6128248" y="4111899"/>
                  <a:pt x="6122802" y="3792361"/>
                  <a:pt x="6110390" y="3472443"/>
                </a:cubicBezTo>
                <a:cubicBezTo>
                  <a:pt x="6097346" y="3135048"/>
                  <a:pt x="6080121" y="2797652"/>
                  <a:pt x="6083667" y="2459877"/>
                </a:cubicBezTo>
                <a:cubicBezTo>
                  <a:pt x="6085440" y="2286367"/>
                  <a:pt x="6093546" y="2113236"/>
                  <a:pt x="6107477" y="1940232"/>
                </a:cubicBezTo>
                <a:cubicBezTo>
                  <a:pt x="6121156" y="1769382"/>
                  <a:pt x="6138127" y="1598784"/>
                  <a:pt x="6143573" y="1427427"/>
                </a:cubicBezTo>
                <a:cubicBezTo>
                  <a:pt x="6154718" y="1078633"/>
                  <a:pt x="6121536" y="730219"/>
                  <a:pt x="6094812" y="382818"/>
                </a:cubicBezTo>
                <a:cubicBezTo>
                  <a:pt x="6088733" y="304295"/>
                  <a:pt x="6079361" y="225139"/>
                  <a:pt x="6078348" y="146236"/>
                </a:cubicBezTo>
                <a:cubicBezTo>
                  <a:pt x="6077715" y="101529"/>
                  <a:pt x="6069103" y="66320"/>
                  <a:pt x="6021356" y="53275"/>
                </a:cubicBezTo>
                <a:cubicBezTo>
                  <a:pt x="5956384" y="35418"/>
                  <a:pt x="5885714" y="51502"/>
                  <a:pt x="5819729" y="52895"/>
                </a:cubicBezTo>
                <a:cubicBezTo>
                  <a:pt x="5730441" y="54922"/>
                  <a:pt x="5641026" y="54795"/>
                  <a:pt x="5551611" y="55555"/>
                </a:cubicBezTo>
                <a:cubicBezTo>
                  <a:pt x="5198258" y="58721"/>
                  <a:pt x="4844778" y="60748"/>
                  <a:pt x="4491425" y="61381"/>
                </a:cubicBezTo>
                <a:cubicBezTo>
                  <a:pt x="3788645" y="62647"/>
                  <a:pt x="3085865" y="58848"/>
                  <a:pt x="2383084" y="49982"/>
                </a:cubicBezTo>
                <a:cubicBezTo>
                  <a:pt x="1680304" y="41117"/>
                  <a:pt x="977397" y="27312"/>
                  <a:pt x="274871" y="8188"/>
                </a:cubicBezTo>
                <a:cubicBezTo>
                  <a:pt x="189635" y="5908"/>
                  <a:pt x="104400" y="3502"/>
                  <a:pt x="19038" y="1095"/>
                </a:cubicBezTo>
                <a:cubicBezTo>
                  <a:pt x="25370" y="7428"/>
                  <a:pt x="31703" y="13760"/>
                  <a:pt x="38035" y="20093"/>
                </a:cubicBezTo>
                <a:cubicBezTo>
                  <a:pt x="38035" y="19586"/>
                  <a:pt x="38162" y="18953"/>
                  <a:pt x="38162" y="18447"/>
                </a:cubicBezTo>
                <a:cubicBezTo>
                  <a:pt x="27397" y="22879"/>
                  <a:pt x="16505" y="27312"/>
                  <a:pt x="5740" y="31871"/>
                </a:cubicBezTo>
                <a:cubicBezTo>
                  <a:pt x="362766" y="319873"/>
                  <a:pt x="723464" y="603949"/>
                  <a:pt x="1075551" y="897904"/>
                </a:cubicBezTo>
                <a:cubicBezTo>
                  <a:pt x="1416746" y="1182866"/>
                  <a:pt x="1730584" y="1496831"/>
                  <a:pt x="2037330" y="1818142"/>
                </a:cubicBezTo>
                <a:cubicBezTo>
                  <a:pt x="2114080" y="1898438"/>
                  <a:pt x="2190450" y="1979114"/>
                  <a:pt x="2266947" y="2059663"/>
                </a:cubicBezTo>
                <a:cubicBezTo>
                  <a:pt x="2304562" y="2099305"/>
                  <a:pt x="2346229" y="2137553"/>
                  <a:pt x="2380425" y="2180234"/>
                </a:cubicBezTo>
                <a:cubicBezTo>
                  <a:pt x="2422093" y="2232287"/>
                  <a:pt x="2359148" y="2290546"/>
                  <a:pt x="2326219" y="2329174"/>
                </a:cubicBezTo>
                <a:cubicBezTo>
                  <a:pt x="2195643" y="2482167"/>
                  <a:pt x="2046449" y="2617936"/>
                  <a:pt x="1893583" y="2748259"/>
                </a:cubicBezTo>
                <a:cubicBezTo>
                  <a:pt x="1740083" y="2879215"/>
                  <a:pt x="1582277" y="3005358"/>
                  <a:pt x="1432830" y="3141000"/>
                </a:cubicBezTo>
                <a:cubicBezTo>
                  <a:pt x="1270085" y="3288801"/>
                  <a:pt x="1120892" y="3450279"/>
                  <a:pt x="965112" y="3605172"/>
                </a:cubicBezTo>
                <a:cubicBezTo>
                  <a:pt x="821111" y="3748413"/>
                  <a:pt x="672171" y="3886462"/>
                  <a:pt x="517532" y="4018051"/>
                </a:cubicBezTo>
                <a:cubicBezTo>
                  <a:pt x="441288" y="4083023"/>
                  <a:pt x="363779" y="4146474"/>
                  <a:pt x="285256" y="4208786"/>
                </a:cubicBezTo>
                <a:cubicBezTo>
                  <a:pt x="243715" y="4241715"/>
                  <a:pt x="202047" y="4274264"/>
                  <a:pt x="159999" y="4306560"/>
                </a:cubicBezTo>
                <a:cubicBezTo>
                  <a:pt x="128843" y="4330496"/>
                  <a:pt x="98321" y="4358613"/>
                  <a:pt x="63745" y="4377484"/>
                </a:cubicBezTo>
                <a:cubicBezTo>
                  <a:pt x="45634" y="4387362"/>
                  <a:pt x="27523" y="4397241"/>
                  <a:pt x="9539" y="4407120"/>
                </a:cubicBezTo>
                <a:cubicBezTo>
                  <a:pt x="-7052" y="4416239"/>
                  <a:pt x="547" y="4442708"/>
                  <a:pt x="19164" y="4442582"/>
                </a:cubicBezTo>
                <a:cubicBezTo>
                  <a:pt x="815919" y="4436882"/>
                  <a:pt x="1612800" y="4435869"/>
                  <a:pt x="2409681" y="4437389"/>
                </a:cubicBezTo>
                <a:cubicBezTo>
                  <a:pt x="3194150" y="4438782"/>
                  <a:pt x="3978620" y="4442582"/>
                  <a:pt x="4763089" y="4446001"/>
                </a:cubicBezTo>
                <a:cubicBezTo>
                  <a:pt x="5207503" y="4447901"/>
                  <a:pt x="5651918" y="4449801"/>
                  <a:pt x="6096206" y="4451067"/>
                </a:cubicBezTo>
                <a:cubicBezTo>
                  <a:pt x="6120649" y="4451067"/>
                  <a:pt x="6120649" y="4413072"/>
                  <a:pt x="6096206" y="4413072"/>
                </a:cubicBezTo>
                <a:close/>
              </a:path>
            </a:pathLst>
          </a:custGeom>
          <a:solidFill>
            <a:schemeClr val="tx2"/>
          </a:solidFill>
          <a:ln w="1266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Graphic 14">
            <a:extLst>
              <a:ext uri="{FF2B5EF4-FFF2-40B4-BE49-F238E27FC236}">
                <a16:creationId xmlns:a16="http://schemas.microsoft.com/office/drawing/2014/main" id="{BFE154B7-9E16-4873-92CC-282F54162232}"/>
              </a:ext>
            </a:extLst>
          </p:cNvPr>
          <p:cNvSpPr/>
          <p:nvPr/>
        </p:nvSpPr>
        <p:spPr>
          <a:xfrm>
            <a:off x="923740" y="5386670"/>
            <a:ext cx="6145787" cy="4451067"/>
          </a:xfrm>
          <a:custGeom>
            <a:avLst/>
            <a:gdLst>
              <a:gd name="connsiteX0" fmla="*/ 6096206 w 6145787"/>
              <a:gd name="connsiteY0" fmla="*/ 4413072 h 4451067"/>
              <a:gd name="connsiteX1" fmla="*/ 3726713 w 6145787"/>
              <a:gd name="connsiteY1" fmla="*/ 4403574 h 4451067"/>
              <a:gd name="connsiteX2" fmla="*/ 1367352 w 6145787"/>
              <a:gd name="connsiteY2" fmla="*/ 4399141 h 4451067"/>
              <a:gd name="connsiteX3" fmla="*/ 19164 w 6145787"/>
              <a:gd name="connsiteY3" fmla="*/ 4404713 h 4451067"/>
              <a:gd name="connsiteX4" fmla="*/ 28790 w 6145787"/>
              <a:gd name="connsiteY4" fmla="*/ 4440175 h 4451067"/>
              <a:gd name="connsiteX5" fmla="*/ 84896 w 6145787"/>
              <a:gd name="connsiteY5" fmla="*/ 4409526 h 4451067"/>
              <a:gd name="connsiteX6" fmla="*/ 183683 w 6145787"/>
              <a:gd name="connsiteY6" fmla="*/ 4336196 h 4451067"/>
              <a:gd name="connsiteX7" fmla="*/ 428117 w 6145787"/>
              <a:gd name="connsiteY7" fmla="*/ 4142421 h 4451067"/>
              <a:gd name="connsiteX8" fmla="*/ 889249 w 6145787"/>
              <a:gd name="connsiteY8" fmla="*/ 3732962 h 4451067"/>
              <a:gd name="connsiteX9" fmla="*/ 1362160 w 6145787"/>
              <a:gd name="connsiteY9" fmla="*/ 3259418 h 4451067"/>
              <a:gd name="connsiteX10" fmla="*/ 1835450 w 6145787"/>
              <a:gd name="connsiteY10" fmla="*/ 2847172 h 4451067"/>
              <a:gd name="connsiteX11" fmla="*/ 2290123 w 6145787"/>
              <a:gd name="connsiteY11" fmla="*/ 2427328 h 4451067"/>
              <a:gd name="connsiteX12" fmla="*/ 2390304 w 6145787"/>
              <a:gd name="connsiteY12" fmla="*/ 2311570 h 4451067"/>
              <a:gd name="connsiteX13" fmla="*/ 2432351 w 6145787"/>
              <a:gd name="connsiteY13" fmla="*/ 2199358 h 4451067"/>
              <a:gd name="connsiteX14" fmla="*/ 2342683 w 6145787"/>
              <a:gd name="connsiteY14" fmla="*/ 2084233 h 4451067"/>
              <a:gd name="connsiteX15" fmla="*/ 2225279 w 6145787"/>
              <a:gd name="connsiteY15" fmla="*/ 1960496 h 4451067"/>
              <a:gd name="connsiteX16" fmla="*/ 1254887 w 6145787"/>
              <a:gd name="connsiteY16" fmla="*/ 1000997 h 4451067"/>
              <a:gd name="connsiteX17" fmla="*/ 725491 w 6145787"/>
              <a:gd name="connsiteY17" fmla="*/ 564054 h 4451067"/>
              <a:gd name="connsiteX18" fmla="*/ 170258 w 6145787"/>
              <a:gd name="connsiteY18" fmla="*/ 115967 h 4451067"/>
              <a:gd name="connsiteX19" fmla="*/ 32589 w 6145787"/>
              <a:gd name="connsiteY19" fmla="*/ 5022 h 4451067"/>
              <a:gd name="connsiteX20" fmla="*/ 167 w 6145787"/>
              <a:gd name="connsiteY20" fmla="*/ 18447 h 4451067"/>
              <a:gd name="connsiteX21" fmla="*/ 40 w 6145787"/>
              <a:gd name="connsiteY21" fmla="*/ 20093 h 4451067"/>
              <a:gd name="connsiteX22" fmla="*/ 19038 w 6145787"/>
              <a:gd name="connsiteY22" fmla="*/ 39090 h 4451067"/>
              <a:gd name="connsiteX23" fmla="*/ 2102555 w 6145787"/>
              <a:gd name="connsiteY23" fmla="*/ 84304 h 4451067"/>
              <a:gd name="connsiteX24" fmla="*/ 4186452 w 6145787"/>
              <a:gd name="connsiteY24" fmla="*/ 99756 h 4451067"/>
              <a:gd name="connsiteX25" fmla="*/ 5222322 w 6145787"/>
              <a:gd name="connsiteY25" fmla="*/ 96336 h 4451067"/>
              <a:gd name="connsiteX26" fmla="*/ 5746399 w 6145787"/>
              <a:gd name="connsiteY26" fmla="*/ 91777 h 4451067"/>
              <a:gd name="connsiteX27" fmla="*/ 5970443 w 6145787"/>
              <a:gd name="connsiteY27" fmla="*/ 84304 h 4451067"/>
              <a:gd name="connsiteX28" fmla="*/ 6038074 w 6145787"/>
              <a:gd name="connsiteY28" fmla="*/ 112674 h 4451067"/>
              <a:gd name="connsiteX29" fmla="*/ 6042000 w 6145787"/>
              <a:gd name="connsiteY29" fmla="*/ 191830 h 4451067"/>
              <a:gd name="connsiteX30" fmla="*/ 6107224 w 6145787"/>
              <a:gd name="connsiteY30" fmla="*/ 1221621 h 4451067"/>
              <a:gd name="connsiteX31" fmla="*/ 6050992 w 6145787"/>
              <a:gd name="connsiteY31" fmla="*/ 2239633 h 4451067"/>
              <a:gd name="connsiteX32" fmla="*/ 6083667 w 6145787"/>
              <a:gd name="connsiteY32" fmla="*/ 4251214 h 4451067"/>
              <a:gd name="connsiteX33" fmla="*/ 6077461 w 6145787"/>
              <a:gd name="connsiteY33" fmla="*/ 4431943 h 4451067"/>
              <a:gd name="connsiteX34" fmla="*/ 6115456 w 6145787"/>
              <a:gd name="connsiteY34" fmla="*/ 4431943 h 4451067"/>
              <a:gd name="connsiteX35" fmla="*/ 6110390 w 6145787"/>
              <a:gd name="connsiteY35" fmla="*/ 3472443 h 4451067"/>
              <a:gd name="connsiteX36" fmla="*/ 6083667 w 6145787"/>
              <a:gd name="connsiteY36" fmla="*/ 2459877 h 4451067"/>
              <a:gd name="connsiteX37" fmla="*/ 6107477 w 6145787"/>
              <a:gd name="connsiteY37" fmla="*/ 1940232 h 4451067"/>
              <a:gd name="connsiteX38" fmla="*/ 6143573 w 6145787"/>
              <a:gd name="connsiteY38" fmla="*/ 1427427 h 4451067"/>
              <a:gd name="connsiteX39" fmla="*/ 6094812 w 6145787"/>
              <a:gd name="connsiteY39" fmla="*/ 382818 h 4451067"/>
              <a:gd name="connsiteX40" fmla="*/ 6078348 w 6145787"/>
              <a:gd name="connsiteY40" fmla="*/ 146236 h 4451067"/>
              <a:gd name="connsiteX41" fmla="*/ 6021356 w 6145787"/>
              <a:gd name="connsiteY41" fmla="*/ 53275 h 4451067"/>
              <a:gd name="connsiteX42" fmla="*/ 5819729 w 6145787"/>
              <a:gd name="connsiteY42" fmla="*/ 52895 h 4451067"/>
              <a:gd name="connsiteX43" fmla="*/ 5551611 w 6145787"/>
              <a:gd name="connsiteY43" fmla="*/ 55555 h 4451067"/>
              <a:gd name="connsiteX44" fmla="*/ 4491425 w 6145787"/>
              <a:gd name="connsiteY44" fmla="*/ 61381 h 4451067"/>
              <a:gd name="connsiteX45" fmla="*/ 2383084 w 6145787"/>
              <a:gd name="connsiteY45" fmla="*/ 49982 h 4451067"/>
              <a:gd name="connsiteX46" fmla="*/ 274871 w 6145787"/>
              <a:gd name="connsiteY46" fmla="*/ 8188 h 4451067"/>
              <a:gd name="connsiteX47" fmla="*/ 19038 w 6145787"/>
              <a:gd name="connsiteY47" fmla="*/ 1095 h 4451067"/>
              <a:gd name="connsiteX48" fmla="*/ 38035 w 6145787"/>
              <a:gd name="connsiteY48" fmla="*/ 20093 h 4451067"/>
              <a:gd name="connsiteX49" fmla="*/ 38162 w 6145787"/>
              <a:gd name="connsiteY49" fmla="*/ 18447 h 4451067"/>
              <a:gd name="connsiteX50" fmla="*/ 5740 w 6145787"/>
              <a:gd name="connsiteY50" fmla="*/ 31871 h 4451067"/>
              <a:gd name="connsiteX51" fmla="*/ 1075551 w 6145787"/>
              <a:gd name="connsiteY51" fmla="*/ 897904 h 4451067"/>
              <a:gd name="connsiteX52" fmla="*/ 2037330 w 6145787"/>
              <a:gd name="connsiteY52" fmla="*/ 1818142 h 4451067"/>
              <a:gd name="connsiteX53" fmla="*/ 2266947 w 6145787"/>
              <a:gd name="connsiteY53" fmla="*/ 2059663 h 4451067"/>
              <a:gd name="connsiteX54" fmla="*/ 2380425 w 6145787"/>
              <a:gd name="connsiteY54" fmla="*/ 2180234 h 4451067"/>
              <a:gd name="connsiteX55" fmla="*/ 2326219 w 6145787"/>
              <a:gd name="connsiteY55" fmla="*/ 2329174 h 4451067"/>
              <a:gd name="connsiteX56" fmla="*/ 1893583 w 6145787"/>
              <a:gd name="connsiteY56" fmla="*/ 2748259 h 4451067"/>
              <a:gd name="connsiteX57" fmla="*/ 1432830 w 6145787"/>
              <a:gd name="connsiteY57" fmla="*/ 3141000 h 4451067"/>
              <a:gd name="connsiteX58" fmla="*/ 965112 w 6145787"/>
              <a:gd name="connsiteY58" fmla="*/ 3605172 h 4451067"/>
              <a:gd name="connsiteX59" fmla="*/ 517532 w 6145787"/>
              <a:gd name="connsiteY59" fmla="*/ 4018051 h 4451067"/>
              <a:gd name="connsiteX60" fmla="*/ 285256 w 6145787"/>
              <a:gd name="connsiteY60" fmla="*/ 4208786 h 4451067"/>
              <a:gd name="connsiteX61" fmla="*/ 159999 w 6145787"/>
              <a:gd name="connsiteY61" fmla="*/ 4306560 h 4451067"/>
              <a:gd name="connsiteX62" fmla="*/ 63745 w 6145787"/>
              <a:gd name="connsiteY62" fmla="*/ 4377484 h 4451067"/>
              <a:gd name="connsiteX63" fmla="*/ 9539 w 6145787"/>
              <a:gd name="connsiteY63" fmla="*/ 4407120 h 4451067"/>
              <a:gd name="connsiteX64" fmla="*/ 19164 w 6145787"/>
              <a:gd name="connsiteY64" fmla="*/ 4442582 h 4451067"/>
              <a:gd name="connsiteX65" fmla="*/ 2409681 w 6145787"/>
              <a:gd name="connsiteY65" fmla="*/ 4437389 h 4451067"/>
              <a:gd name="connsiteX66" fmla="*/ 4763089 w 6145787"/>
              <a:gd name="connsiteY66" fmla="*/ 4446001 h 4451067"/>
              <a:gd name="connsiteX67" fmla="*/ 6096206 w 6145787"/>
              <a:gd name="connsiteY67" fmla="*/ 4451067 h 4451067"/>
              <a:gd name="connsiteX68" fmla="*/ 6096206 w 6145787"/>
              <a:gd name="connsiteY68" fmla="*/ 4413072 h 445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145787" h="4451067">
                <a:moveTo>
                  <a:pt x="6096206" y="4413072"/>
                </a:moveTo>
                <a:cubicBezTo>
                  <a:pt x="5306417" y="4410792"/>
                  <a:pt x="4516502" y="4406740"/>
                  <a:pt x="3726713" y="4403574"/>
                </a:cubicBezTo>
                <a:cubicBezTo>
                  <a:pt x="2940217" y="4400407"/>
                  <a:pt x="2153848" y="4398001"/>
                  <a:pt x="1367352" y="4399141"/>
                </a:cubicBezTo>
                <a:cubicBezTo>
                  <a:pt x="917999" y="4399774"/>
                  <a:pt x="468518" y="4401547"/>
                  <a:pt x="19164" y="4404713"/>
                </a:cubicBezTo>
                <a:cubicBezTo>
                  <a:pt x="22331" y="4416492"/>
                  <a:pt x="25497" y="4428270"/>
                  <a:pt x="28790" y="4440175"/>
                </a:cubicBezTo>
                <a:cubicBezTo>
                  <a:pt x="47534" y="4429917"/>
                  <a:pt x="66405" y="4420038"/>
                  <a:pt x="84896" y="4409526"/>
                </a:cubicBezTo>
                <a:cubicBezTo>
                  <a:pt x="120104" y="4389388"/>
                  <a:pt x="151640" y="4360892"/>
                  <a:pt x="183683" y="4336196"/>
                </a:cubicBezTo>
                <a:cubicBezTo>
                  <a:pt x="266132" y="4272871"/>
                  <a:pt x="347694" y="4208406"/>
                  <a:pt x="428117" y="4142421"/>
                </a:cubicBezTo>
                <a:cubicBezTo>
                  <a:pt x="587062" y="4011972"/>
                  <a:pt x="740942" y="3875443"/>
                  <a:pt x="889249" y="3732962"/>
                </a:cubicBezTo>
                <a:cubicBezTo>
                  <a:pt x="1050094" y="3578323"/>
                  <a:pt x="1201441" y="3414311"/>
                  <a:pt x="1362160" y="3259418"/>
                </a:cubicBezTo>
                <a:cubicBezTo>
                  <a:pt x="1513000" y="3114150"/>
                  <a:pt x="1675112" y="2981675"/>
                  <a:pt x="1835450" y="2847172"/>
                </a:cubicBezTo>
                <a:cubicBezTo>
                  <a:pt x="1993509" y="2714570"/>
                  <a:pt x="2150302" y="2579435"/>
                  <a:pt x="2290123" y="2427328"/>
                </a:cubicBezTo>
                <a:cubicBezTo>
                  <a:pt x="2324572" y="2389840"/>
                  <a:pt x="2358641" y="2351465"/>
                  <a:pt x="2390304" y="2311570"/>
                </a:cubicBezTo>
                <a:cubicBezTo>
                  <a:pt x="2414874" y="2280541"/>
                  <a:pt x="2441090" y="2241153"/>
                  <a:pt x="2432351" y="2199358"/>
                </a:cubicBezTo>
                <a:cubicBezTo>
                  <a:pt x="2422599" y="2153258"/>
                  <a:pt x="2373586" y="2116782"/>
                  <a:pt x="2342683" y="2084233"/>
                </a:cubicBezTo>
                <a:cubicBezTo>
                  <a:pt x="2303548" y="2042945"/>
                  <a:pt x="2264414" y="2001784"/>
                  <a:pt x="2225279" y="1960496"/>
                </a:cubicBezTo>
                <a:cubicBezTo>
                  <a:pt x="1912200" y="1630573"/>
                  <a:pt x="1597855" y="1300524"/>
                  <a:pt x="1254887" y="1000997"/>
                </a:cubicBezTo>
                <a:cubicBezTo>
                  <a:pt x="1082264" y="850410"/>
                  <a:pt x="903434" y="707675"/>
                  <a:pt x="725491" y="564054"/>
                </a:cubicBezTo>
                <a:cubicBezTo>
                  <a:pt x="540329" y="414734"/>
                  <a:pt x="355293" y="265414"/>
                  <a:pt x="170258" y="115967"/>
                </a:cubicBezTo>
                <a:cubicBezTo>
                  <a:pt x="124410" y="78985"/>
                  <a:pt x="78437" y="42003"/>
                  <a:pt x="32589" y="5022"/>
                </a:cubicBezTo>
                <a:cubicBezTo>
                  <a:pt x="19544" y="-5490"/>
                  <a:pt x="1433" y="1222"/>
                  <a:pt x="167" y="18447"/>
                </a:cubicBezTo>
                <a:cubicBezTo>
                  <a:pt x="167" y="18953"/>
                  <a:pt x="40" y="19586"/>
                  <a:pt x="40" y="20093"/>
                </a:cubicBezTo>
                <a:cubicBezTo>
                  <a:pt x="-720" y="30605"/>
                  <a:pt x="9412" y="38837"/>
                  <a:pt x="19038" y="39090"/>
                </a:cubicBezTo>
                <a:cubicBezTo>
                  <a:pt x="713459" y="59101"/>
                  <a:pt x="1407880" y="74299"/>
                  <a:pt x="2102555" y="84304"/>
                </a:cubicBezTo>
                <a:cubicBezTo>
                  <a:pt x="2797103" y="94436"/>
                  <a:pt x="3491777" y="99629"/>
                  <a:pt x="4186452" y="99756"/>
                </a:cubicBezTo>
                <a:cubicBezTo>
                  <a:pt x="4531700" y="99882"/>
                  <a:pt x="4877074" y="98743"/>
                  <a:pt x="5222322" y="96336"/>
                </a:cubicBezTo>
                <a:cubicBezTo>
                  <a:pt x="5396972" y="95196"/>
                  <a:pt x="5571622" y="93677"/>
                  <a:pt x="5746399" y="91777"/>
                </a:cubicBezTo>
                <a:cubicBezTo>
                  <a:pt x="5820616" y="91017"/>
                  <a:pt x="5896352" y="80632"/>
                  <a:pt x="5970443" y="84304"/>
                </a:cubicBezTo>
                <a:cubicBezTo>
                  <a:pt x="5993366" y="85444"/>
                  <a:pt x="6030095" y="86204"/>
                  <a:pt x="6038074" y="112674"/>
                </a:cubicBezTo>
                <a:cubicBezTo>
                  <a:pt x="6045166" y="136231"/>
                  <a:pt x="6040226" y="167387"/>
                  <a:pt x="6042000" y="191830"/>
                </a:cubicBezTo>
                <a:cubicBezTo>
                  <a:pt x="6067076" y="534672"/>
                  <a:pt x="6102538" y="877640"/>
                  <a:pt x="6107224" y="1221621"/>
                </a:cubicBezTo>
                <a:cubicBezTo>
                  <a:pt x="6111783" y="1562309"/>
                  <a:pt x="6064417" y="1899704"/>
                  <a:pt x="6050992" y="2239633"/>
                </a:cubicBezTo>
                <a:cubicBezTo>
                  <a:pt x="6024522" y="2910497"/>
                  <a:pt x="6099372" y="3580349"/>
                  <a:pt x="6083667" y="4251214"/>
                </a:cubicBezTo>
                <a:cubicBezTo>
                  <a:pt x="6082274" y="4311499"/>
                  <a:pt x="6079868" y="4371784"/>
                  <a:pt x="6077461" y="4431943"/>
                </a:cubicBezTo>
                <a:cubicBezTo>
                  <a:pt x="6076448" y="4456386"/>
                  <a:pt x="6114443" y="4456386"/>
                  <a:pt x="6115456" y="4431943"/>
                </a:cubicBezTo>
                <a:cubicBezTo>
                  <a:pt x="6128248" y="4111899"/>
                  <a:pt x="6122802" y="3792361"/>
                  <a:pt x="6110390" y="3472443"/>
                </a:cubicBezTo>
                <a:cubicBezTo>
                  <a:pt x="6097346" y="3135048"/>
                  <a:pt x="6080121" y="2797652"/>
                  <a:pt x="6083667" y="2459877"/>
                </a:cubicBezTo>
                <a:cubicBezTo>
                  <a:pt x="6085440" y="2286367"/>
                  <a:pt x="6093546" y="2113236"/>
                  <a:pt x="6107477" y="1940232"/>
                </a:cubicBezTo>
                <a:cubicBezTo>
                  <a:pt x="6121156" y="1769382"/>
                  <a:pt x="6138127" y="1598784"/>
                  <a:pt x="6143573" y="1427427"/>
                </a:cubicBezTo>
                <a:cubicBezTo>
                  <a:pt x="6154718" y="1078633"/>
                  <a:pt x="6121536" y="730219"/>
                  <a:pt x="6094812" y="382818"/>
                </a:cubicBezTo>
                <a:cubicBezTo>
                  <a:pt x="6088733" y="304295"/>
                  <a:pt x="6079361" y="225139"/>
                  <a:pt x="6078348" y="146236"/>
                </a:cubicBezTo>
                <a:cubicBezTo>
                  <a:pt x="6077715" y="101529"/>
                  <a:pt x="6069103" y="66320"/>
                  <a:pt x="6021356" y="53275"/>
                </a:cubicBezTo>
                <a:cubicBezTo>
                  <a:pt x="5956384" y="35418"/>
                  <a:pt x="5885714" y="51502"/>
                  <a:pt x="5819729" y="52895"/>
                </a:cubicBezTo>
                <a:cubicBezTo>
                  <a:pt x="5730441" y="54922"/>
                  <a:pt x="5641026" y="54795"/>
                  <a:pt x="5551611" y="55555"/>
                </a:cubicBezTo>
                <a:cubicBezTo>
                  <a:pt x="5198258" y="58721"/>
                  <a:pt x="4844778" y="60748"/>
                  <a:pt x="4491425" y="61381"/>
                </a:cubicBezTo>
                <a:cubicBezTo>
                  <a:pt x="3788645" y="62647"/>
                  <a:pt x="3085865" y="58848"/>
                  <a:pt x="2383084" y="49982"/>
                </a:cubicBezTo>
                <a:cubicBezTo>
                  <a:pt x="1680304" y="41117"/>
                  <a:pt x="977397" y="27312"/>
                  <a:pt x="274871" y="8188"/>
                </a:cubicBezTo>
                <a:cubicBezTo>
                  <a:pt x="189635" y="5908"/>
                  <a:pt x="104400" y="3502"/>
                  <a:pt x="19038" y="1095"/>
                </a:cubicBezTo>
                <a:cubicBezTo>
                  <a:pt x="25370" y="7428"/>
                  <a:pt x="31703" y="13760"/>
                  <a:pt x="38035" y="20093"/>
                </a:cubicBezTo>
                <a:cubicBezTo>
                  <a:pt x="38035" y="19586"/>
                  <a:pt x="38162" y="18953"/>
                  <a:pt x="38162" y="18447"/>
                </a:cubicBezTo>
                <a:cubicBezTo>
                  <a:pt x="27397" y="22879"/>
                  <a:pt x="16505" y="27312"/>
                  <a:pt x="5740" y="31871"/>
                </a:cubicBezTo>
                <a:cubicBezTo>
                  <a:pt x="362766" y="319873"/>
                  <a:pt x="723464" y="603949"/>
                  <a:pt x="1075551" y="897904"/>
                </a:cubicBezTo>
                <a:cubicBezTo>
                  <a:pt x="1416746" y="1182866"/>
                  <a:pt x="1730584" y="1496831"/>
                  <a:pt x="2037330" y="1818142"/>
                </a:cubicBezTo>
                <a:cubicBezTo>
                  <a:pt x="2114080" y="1898438"/>
                  <a:pt x="2190450" y="1979114"/>
                  <a:pt x="2266947" y="2059663"/>
                </a:cubicBezTo>
                <a:cubicBezTo>
                  <a:pt x="2304562" y="2099305"/>
                  <a:pt x="2346229" y="2137553"/>
                  <a:pt x="2380425" y="2180234"/>
                </a:cubicBezTo>
                <a:cubicBezTo>
                  <a:pt x="2422093" y="2232287"/>
                  <a:pt x="2359148" y="2290546"/>
                  <a:pt x="2326219" y="2329174"/>
                </a:cubicBezTo>
                <a:cubicBezTo>
                  <a:pt x="2195643" y="2482167"/>
                  <a:pt x="2046449" y="2617936"/>
                  <a:pt x="1893583" y="2748259"/>
                </a:cubicBezTo>
                <a:cubicBezTo>
                  <a:pt x="1740083" y="2879215"/>
                  <a:pt x="1582277" y="3005358"/>
                  <a:pt x="1432830" y="3141000"/>
                </a:cubicBezTo>
                <a:cubicBezTo>
                  <a:pt x="1270085" y="3288801"/>
                  <a:pt x="1120892" y="3450279"/>
                  <a:pt x="965112" y="3605172"/>
                </a:cubicBezTo>
                <a:cubicBezTo>
                  <a:pt x="821111" y="3748413"/>
                  <a:pt x="672171" y="3886462"/>
                  <a:pt x="517532" y="4018051"/>
                </a:cubicBezTo>
                <a:cubicBezTo>
                  <a:pt x="441288" y="4083023"/>
                  <a:pt x="363779" y="4146474"/>
                  <a:pt x="285256" y="4208786"/>
                </a:cubicBezTo>
                <a:cubicBezTo>
                  <a:pt x="243715" y="4241715"/>
                  <a:pt x="202047" y="4274264"/>
                  <a:pt x="159999" y="4306560"/>
                </a:cubicBezTo>
                <a:cubicBezTo>
                  <a:pt x="128843" y="4330496"/>
                  <a:pt x="98321" y="4358613"/>
                  <a:pt x="63745" y="4377484"/>
                </a:cubicBezTo>
                <a:cubicBezTo>
                  <a:pt x="45634" y="4387362"/>
                  <a:pt x="27523" y="4397241"/>
                  <a:pt x="9539" y="4407120"/>
                </a:cubicBezTo>
                <a:cubicBezTo>
                  <a:pt x="-7052" y="4416239"/>
                  <a:pt x="547" y="4442708"/>
                  <a:pt x="19164" y="4442582"/>
                </a:cubicBezTo>
                <a:cubicBezTo>
                  <a:pt x="815919" y="4436882"/>
                  <a:pt x="1612800" y="4435869"/>
                  <a:pt x="2409681" y="4437389"/>
                </a:cubicBezTo>
                <a:cubicBezTo>
                  <a:pt x="3194150" y="4438782"/>
                  <a:pt x="3978620" y="4442582"/>
                  <a:pt x="4763089" y="4446001"/>
                </a:cubicBezTo>
                <a:cubicBezTo>
                  <a:pt x="5207503" y="4447901"/>
                  <a:pt x="5651918" y="4449801"/>
                  <a:pt x="6096206" y="4451067"/>
                </a:cubicBezTo>
                <a:cubicBezTo>
                  <a:pt x="6120649" y="4451067"/>
                  <a:pt x="6120649" y="4413072"/>
                  <a:pt x="6096206" y="4413072"/>
                </a:cubicBezTo>
                <a:close/>
              </a:path>
            </a:pathLst>
          </a:custGeom>
          <a:solidFill>
            <a:schemeClr val="tx2"/>
          </a:solidFill>
          <a:ln w="1266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14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96" userDrawn="1">
          <p15:clr>
            <a:srgbClr val="FBAE40"/>
          </p15:clr>
        </p15:guide>
        <p15:guide id="2" orient="horz" pos="477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ke Topp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Blue Circle 2">
            <a:extLst>
              <a:ext uri="{FF2B5EF4-FFF2-40B4-BE49-F238E27FC236}">
                <a16:creationId xmlns:a16="http://schemas.microsoft.com/office/drawing/2014/main" id="{E336806D-8B8A-44EE-AE3A-9F7482227968}"/>
              </a:ext>
            </a:extLst>
          </p:cNvPr>
          <p:cNvSpPr/>
          <p:nvPr userDrawn="1"/>
        </p:nvSpPr>
        <p:spPr>
          <a:xfrm>
            <a:off x="5367528" y="7662672"/>
            <a:ext cx="1828800" cy="1828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Blue Circle 1">
            <a:extLst>
              <a:ext uri="{FF2B5EF4-FFF2-40B4-BE49-F238E27FC236}">
                <a16:creationId xmlns:a16="http://schemas.microsoft.com/office/drawing/2014/main" id="{FB62A63D-9092-43FA-838E-85165CDF561D}"/>
              </a:ext>
            </a:extLst>
          </p:cNvPr>
          <p:cNvSpPr/>
          <p:nvPr userDrawn="1"/>
        </p:nvSpPr>
        <p:spPr>
          <a:xfrm>
            <a:off x="576072" y="7662672"/>
            <a:ext cx="1828800" cy="1828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Yellow Circle 1">
            <a:extLst>
              <a:ext uri="{FF2B5EF4-FFF2-40B4-BE49-F238E27FC236}">
                <a16:creationId xmlns:a16="http://schemas.microsoft.com/office/drawing/2014/main" id="{CBB50644-55B7-4787-A272-13FB3F675CF5}"/>
              </a:ext>
            </a:extLst>
          </p:cNvPr>
          <p:cNvSpPr/>
          <p:nvPr userDrawn="1"/>
        </p:nvSpPr>
        <p:spPr>
          <a:xfrm>
            <a:off x="576072" y="5294376"/>
            <a:ext cx="1828800" cy="182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Yellow Circle 2">
            <a:extLst>
              <a:ext uri="{FF2B5EF4-FFF2-40B4-BE49-F238E27FC236}">
                <a16:creationId xmlns:a16="http://schemas.microsoft.com/office/drawing/2014/main" id="{89291B3F-07E3-4789-8A6E-9378878AA67A}"/>
              </a:ext>
            </a:extLst>
          </p:cNvPr>
          <p:cNvSpPr/>
          <p:nvPr userDrawn="1"/>
        </p:nvSpPr>
        <p:spPr>
          <a:xfrm>
            <a:off x="5367528" y="5294376"/>
            <a:ext cx="1828800" cy="182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Beige Circle 1">
            <a:extLst>
              <a:ext uri="{FF2B5EF4-FFF2-40B4-BE49-F238E27FC236}">
                <a16:creationId xmlns:a16="http://schemas.microsoft.com/office/drawing/2014/main" id="{D18F7DC6-E623-4603-993A-D8753C453D32}"/>
              </a:ext>
            </a:extLst>
          </p:cNvPr>
          <p:cNvSpPr/>
          <p:nvPr userDrawn="1"/>
        </p:nvSpPr>
        <p:spPr>
          <a:xfrm>
            <a:off x="576072" y="2935224"/>
            <a:ext cx="1828800" cy="1828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Beige Circle 2">
            <a:extLst>
              <a:ext uri="{FF2B5EF4-FFF2-40B4-BE49-F238E27FC236}">
                <a16:creationId xmlns:a16="http://schemas.microsoft.com/office/drawing/2014/main" id="{C2049F7C-0CE9-4A9A-81AE-E00F089425C5}"/>
              </a:ext>
            </a:extLst>
          </p:cNvPr>
          <p:cNvSpPr/>
          <p:nvPr userDrawn="1"/>
        </p:nvSpPr>
        <p:spPr>
          <a:xfrm>
            <a:off x="5367528" y="2935224"/>
            <a:ext cx="1828800" cy="1828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d Circle 2">
            <a:extLst>
              <a:ext uri="{FF2B5EF4-FFF2-40B4-BE49-F238E27FC236}">
                <a16:creationId xmlns:a16="http://schemas.microsoft.com/office/drawing/2014/main" id="{F23385C8-B7BB-4329-AC69-4552D234A369}"/>
              </a:ext>
            </a:extLst>
          </p:cNvPr>
          <p:cNvSpPr/>
          <p:nvPr userDrawn="1"/>
        </p:nvSpPr>
        <p:spPr>
          <a:xfrm>
            <a:off x="5367528" y="566928"/>
            <a:ext cx="1828800" cy="1828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d Circle 1">
            <a:extLst>
              <a:ext uri="{FF2B5EF4-FFF2-40B4-BE49-F238E27FC236}">
                <a16:creationId xmlns:a16="http://schemas.microsoft.com/office/drawing/2014/main" id="{394F9EF2-2D37-4AB7-B934-EB1EA7715801}"/>
              </a:ext>
            </a:extLst>
          </p:cNvPr>
          <p:cNvSpPr/>
          <p:nvPr userDrawn="1"/>
        </p:nvSpPr>
        <p:spPr>
          <a:xfrm>
            <a:off x="576072" y="566928"/>
            <a:ext cx="1828800" cy="1828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661C17-9712-4F4F-A5F8-6EB593BCD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B08068F-6D7E-4931-BFC6-F300A65B4C1B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918972" y="909828"/>
            <a:ext cx="1143000" cy="1143000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B73ABE97-D4D6-4115-9317-0B02ADC0F89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314700" y="909828"/>
            <a:ext cx="1143000" cy="1143000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1" name="Picture Placeholder 3">
            <a:extLst>
              <a:ext uri="{FF2B5EF4-FFF2-40B4-BE49-F238E27FC236}">
                <a16:creationId xmlns:a16="http://schemas.microsoft.com/office/drawing/2014/main" id="{FF6814E3-9421-4BE5-8FB3-C61B01FB7AE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710428" y="909828"/>
            <a:ext cx="1143000" cy="1143000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E86BEC81-EC88-4DE3-B516-B71567B8A23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314700" y="3278124"/>
            <a:ext cx="1143000" cy="1143000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15DC3D6F-66DF-4F42-96B5-41C76AAFAB74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18972" y="3278124"/>
            <a:ext cx="1143000" cy="1143000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C889B774-6784-4BA5-BC24-FB353B2D8BCC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5710428" y="3278124"/>
            <a:ext cx="1143000" cy="1143000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5" name="Picture Placeholder 3">
            <a:extLst>
              <a:ext uri="{FF2B5EF4-FFF2-40B4-BE49-F238E27FC236}">
                <a16:creationId xmlns:a16="http://schemas.microsoft.com/office/drawing/2014/main" id="{C3B09184-8F32-4625-9649-FBEE0AC70166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987552" y="5705856"/>
            <a:ext cx="1005840" cy="1005840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6" name="Picture Placeholder 3">
            <a:extLst>
              <a:ext uri="{FF2B5EF4-FFF2-40B4-BE49-F238E27FC236}">
                <a16:creationId xmlns:a16="http://schemas.microsoft.com/office/drawing/2014/main" id="{B99EC3BF-38B9-4113-BB4D-8A3DB1FC70D6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3383280" y="5705856"/>
            <a:ext cx="1005840" cy="1005840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7" name="Picture Placeholder 3">
            <a:extLst>
              <a:ext uri="{FF2B5EF4-FFF2-40B4-BE49-F238E27FC236}">
                <a16:creationId xmlns:a16="http://schemas.microsoft.com/office/drawing/2014/main" id="{C8B955DC-4C89-4461-8E90-E5EAE4C822A8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5779008" y="5705856"/>
            <a:ext cx="1005840" cy="1005840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8" name="Picture Placeholder 3">
            <a:extLst>
              <a:ext uri="{FF2B5EF4-FFF2-40B4-BE49-F238E27FC236}">
                <a16:creationId xmlns:a16="http://schemas.microsoft.com/office/drawing/2014/main" id="{A20ACB0A-1966-4094-A12E-9A8B9AAEA1A5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918972" y="8005572"/>
            <a:ext cx="1143000" cy="1143000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9" name="Picture Placeholder 3">
            <a:extLst>
              <a:ext uri="{FF2B5EF4-FFF2-40B4-BE49-F238E27FC236}">
                <a16:creationId xmlns:a16="http://schemas.microsoft.com/office/drawing/2014/main" id="{A0757AEB-7533-4BD4-8411-5F3F540358D4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3314700" y="8005572"/>
            <a:ext cx="1143000" cy="1143000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0" name="Picture Placeholder 3">
            <a:extLst>
              <a:ext uri="{FF2B5EF4-FFF2-40B4-BE49-F238E27FC236}">
                <a16:creationId xmlns:a16="http://schemas.microsoft.com/office/drawing/2014/main" id="{6385EAAA-B209-4D45-A644-2C5FCD3E85A5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5710428" y="8005572"/>
            <a:ext cx="1143000" cy="1143000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" name="Red Circle 2 Outline">
            <a:extLst>
              <a:ext uri="{FF2B5EF4-FFF2-40B4-BE49-F238E27FC236}">
                <a16:creationId xmlns:a16="http://schemas.microsoft.com/office/drawing/2014/main" id="{A2B3F6CE-525F-4A72-B9A1-526E03B56FDE}"/>
              </a:ext>
            </a:extLst>
          </p:cNvPr>
          <p:cNvSpPr/>
          <p:nvPr/>
        </p:nvSpPr>
        <p:spPr>
          <a:xfrm>
            <a:off x="5472140" y="625762"/>
            <a:ext cx="1617299" cy="1705615"/>
          </a:xfrm>
          <a:custGeom>
            <a:avLst/>
            <a:gdLst>
              <a:gd name="connsiteX0" fmla="*/ 1617203 w 1617299"/>
              <a:gd name="connsiteY0" fmla="*/ 846552 h 1705615"/>
              <a:gd name="connsiteX1" fmla="*/ 1457314 w 1617299"/>
              <a:gd name="connsiteY1" fmla="*/ 1383174 h 1705615"/>
              <a:gd name="connsiteX2" fmla="*/ 924088 w 1617299"/>
              <a:gd name="connsiteY2" fmla="*/ 1698904 h 1705615"/>
              <a:gd name="connsiteX3" fmla="*/ 249652 w 1617299"/>
              <a:gd name="connsiteY3" fmla="*/ 1499303 h 1705615"/>
              <a:gd name="connsiteX4" fmla="*/ 18570 w 1617299"/>
              <a:gd name="connsiteY4" fmla="*/ 1098012 h 1705615"/>
              <a:gd name="connsiteX5" fmla="*/ 135614 w 1617299"/>
              <a:gd name="connsiteY5" fmla="*/ 424752 h 1705615"/>
              <a:gd name="connsiteX6" fmla="*/ 680335 w 1617299"/>
              <a:gd name="connsiteY6" fmla="*/ 28425 h 1705615"/>
              <a:gd name="connsiteX7" fmla="*/ 1171368 w 1617299"/>
              <a:gd name="connsiteY7" fmla="*/ 55074 h 1705615"/>
              <a:gd name="connsiteX8" fmla="*/ 1535821 w 1617299"/>
              <a:gd name="connsiteY8" fmla="*/ 429455 h 1705615"/>
              <a:gd name="connsiteX9" fmla="*/ 1617203 w 1617299"/>
              <a:gd name="connsiteY9" fmla="*/ 846552 h 170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17299" h="1705615">
                <a:moveTo>
                  <a:pt x="1617203" y="846552"/>
                </a:moveTo>
                <a:cubicBezTo>
                  <a:pt x="1618901" y="1053337"/>
                  <a:pt x="1572789" y="1229686"/>
                  <a:pt x="1457314" y="1383174"/>
                </a:cubicBezTo>
                <a:cubicBezTo>
                  <a:pt x="1323419" y="1560960"/>
                  <a:pt x="1145895" y="1672778"/>
                  <a:pt x="924088" y="1698904"/>
                </a:cubicBezTo>
                <a:cubicBezTo>
                  <a:pt x="673020" y="1728556"/>
                  <a:pt x="444420" y="1659584"/>
                  <a:pt x="249652" y="1499303"/>
                </a:cubicBezTo>
                <a:cubicBezTo>
                  <a:pt x="124771" y="1396498"/>
                  <a:pt x="48746" y="1257379"/>
                  <a:pt x="18570" y="1098012"/>
                </a:cubicBezTo>
                <a:cubicBezTo>
                  <a:pt x="-26496" y="859876"/>
                  <a:pt x="9688" y="632844"/>
                  <a:pt x="135614" y="424752"/>
                </a:cubicBezTo>
                <a:cubicBezTo>
                  <a:pt x="260886" y="217445"/>
                  <a:pt x="448338" y="90474"/>
                  <a:pt x="680335" y="28425"/>
                </a:cubicBezTo>
                <a:cubicBezTo>
                  <a:pt x="846364" y="-15858"/>
                  <a:pt x="1010825" y="-9457"/>
                  <a:pt x="1171368" y="55074"/>
                </a:cubicBezTo>
                <a:cubicBezTo>
                  <a:pt x="1347977" y="126135"/>
                  <a:pt x="1465935" y="254674"/>
                  <a:pt x="1535821" y="429455"/>
                </a:cubicBezTo>
                <a:cubicBezTo>
                  <a:pt x="1591338" y="568444"/>
                  <a:pt x="1619162" y="713050"/>
                  <a:pt x="1617203" y="846552"/>
                </a:cubicBezTo>
                <a:close/>
              </a:path>
            </a:pathLst>
          </a:custGeom>
          <a:noFill/>
          <a:ln w="26005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Middle outline 1">
            <a:extLst>
              <a:ext uri="{FF2B5EF4-FFF2-40B4-BE49-F238E27FC236}">
                <a16:creationId xmlns:a16="http://schemas.microsoft.com/office/drawing/2014/main" id="{4E09F0F2-AB1F-49E3-B825-F27734466E04}"/>
              </a:ext>
            </a:extLst>
          </p:cNvPr>
          <p:cNvSpPr/>
          <p:nvPr/>
        </p:nvSpPr>
        <p:spPr>
          <a:xfrm>
            <a:off x="3033792" y="580732"/>
            <a:ext cx="1702420" cy="1795384"/>
          </a:xfrm>
          <a:custGeom>
            <a:avLst/>
            <a:gdLst>
              <a:gd name="connsiteX0" fmla="*/ 1702318 w 1702420"/>
              <a:gd name="connsiteY0" fmla="*/ 891107 h 1795384"/>
              <a:gd name="connsiteX1" fmla="*/ 1534014 w 1702420"/>
              <a:gd name="connsiteY1" fmla="*/ 1455973 h 1795384"/>
              <a:gd name="connsiteX2" fmla="*/ 972724 w 1702420"/>
              <a:gd name="connsiteY2" fmla="*/ 1788319 h 1795384"/>
              <a:gd name="connsiteX3" fmla="*/ 262792 w 1702420"/>
              <a:gd name="connsiteY3" fmla="*/ 1578214 h 1795384"/>
              <a:gd name="connsiteX4" fmla="*/ 19548 w 1702420"/>
              <a:gd name="connsiteY4" fmla="*/ 1155802 h 1795384"/>
              <a:gd name="connsiteX5" fmla="*/ 142751 w 1702420"/>
              <a:gd name="connsiteY5" fmla="*/ 447108 h 1795384"/>
              <a:gd name="connsiteX6" fmla="*/ 716142 w 1702420"/>
              <a:gd name="connsiteY6" fmla="*/ 29921 h 1795384"/>
              <a:gd name="connsiteX7" fmla="*/ 1233018 w 1702420"/>
              <a:gd name="connsiteY7" fmla="*/ 57972 h 1795384"/>
              <a:gd name="connsiteX8" fmla="*/ 1616654 w 1702420"/>
              <a:gd name="connsiteY8" fmla="*/ 452058 h 1795384"/>
              <a:gd name="connsiteX9" fmla="*/ 1702318 w 1702420"/>
              <a:gd name="connsiteY9" fmla="*/ 891107 h 1795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02420" h="1795384">
                <a:moveTo>
                  <a:pt x="1702318" y="891107"/>
                </a:moveTo>
                <a:cubicBezTo>
                  <a:pt x="1704106" y="1108776"/>
                  <a:pt x="1655567" y="1294406"/>
                  <a:pt x="1534014" y="1455973"/>
                </a:cubicBezTo>
                <a:cubicBezTo>
                  <a:pt x="1393073" y="1643116"/>
                  <a:pt x="1206205" y="1760819"/>
                  <a:pt x="972724" y="1788319"/>
                </a:cubicBezTo>
                <a:cubicBezTo>
                  <a:pt x="708441" y="1819533"/>
                  <a:pt x="467810" y="1746931"/>
                  <a:pt x="262792" y="1578214"/>
                </a:cubicBezTo>
                <a:cubicBezTo>
                  <a:pt x="131338" y="1469998"/>
                  <a:pt x="51311" y="1323557"/>
                  <a:pt x="19548" y="1155802"/>
                </a:cubicBezTo>
                <a:cubicBezTo>
                  <a:pt x="-27891" y="905133"/>
                  <a:pt x="10198" y="666151"/>
                  <a:pt x="142751" y="447108"/>
                </a:cubicBezTo>
                <a:cubicBezTo>
                  <a:pt x="274617" y="228889"/>
                  <a:pt x="471935" y="95236"/>
                  <a:pt x="716142" y="29921"/>
                </a:cubicBezTo>
                <a:cubicBezTo>
                  <a:pt x="890909" y="-16692"/>
                  <a:pt x="1064026" y="-9955"/>
                  <a:pt x="1233018" y="57972"/>
                </a:cubicBezTo>
                <a:cubicBezTo>
                  <a:pt x="1418923" y="132774"/>
                  <a:pt x="1543089" y="268078"/>
                  <a:pt x="1616654" y="452058"/>
                </a:cubicBezTo>
                <a:cubicBezTo>
                  <a:pt x="1675093" y="598362"/>
                  <a:pt x="1704381" y="750579"/>
                  <a:pt x="1702318" y="891107"/>
                </a:cubicBezTo>
                <a:close/>
              </a:path>
            </a:pathLst>
          </a:custGeom>
          <a:noFill/>
          <a:ln w="27365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Red Circle 1 Outline">
            <a:extLst>
              <a:ext uri="{FF2B5EF4-FFF2-40B4-BE49-F238E27FC236}">
                <a16:creationId xmlns:a16="http://schemas.microsoft.com/office/drawing/2014/main" id="{EAB4F8B8-120E-44C7-BE86-E5ECDF7596ED}"/>
              </a:ext>
            </a:extLst>
          </p:cNvPr>
          <p:cNvSpPr/>
          <p:nvPr/>
        </p:nvSpPr>
        <p:spPr>
          <a:xfrm>
            <a:off x="680684" y="625762"/>
            <a:ext cx="1617299" cy="1705615"/>
          </a:xfrm>
          <a:custGeom>
            <a:avLst/>
            <a:gdLst>
              <a:gd name="connsiteX0" fmla="*/ 1617203 w 1617299"/>
              <a:gd name="connsiteY0" fmla="*/ 846552 h 1705615"/>
              <a:gd name="connsiteX1" fmla="*/ 1457314 w 1617299"/>
              <a:gd name="connsiteY1" fmla="*/ 1383174 h 1705615"/>
              <a:gd name="connsiteX2" fmla="*/ 924088 w 1617299"/>
              <a:gd name="connsiteY2" fmla="*/ 1698904 h 1705615"/>
              <a:gd name="connsiteX3" fmla="*/ 249652 w 1617299"/>
              <a:gd name="connsiteY3" fmla="*/ 1499303 h 1705615"/>
              <a:gd name="connsiteX4" fmla="*/ 18570 w 1617299"/>
              <a:gd name="connsiteY4" fmla="*/ 1098012 h 1705615"/>
              <a:gd name="connsiteX5" fmla="*/ 135614 w 1617299"/>
              <a:gd name="connsiteY5" fmla="*/ 424752 h 1705615"/>
              <a:gd name="connsiteX6" fmla="*/ 680335 w 1617299"/>
              <a:gd name="connsiteY6" fmla="*/ 28425 h 1705615"/>
              <a:gd name="connsiteX7" fmla="*/ 1171368 w 1617299"/>
              <a:gd name="connsiteY7" fmla="*/ 55074 h 1705615"/>
              <a:gd name="connsiteX8" fmla="*/ 1535821 w 1617299"/>
              <a:gd name="connsiteY8" fmla="*/ 429455 h 1705615"/>
              <a:gd name="connsiteX9" fmla="*/ 1617203 w 1617299"/>
              <a:gd name="connsiteY9" fmla="*/ 846552 h 170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17299" h="1705615">
                <a:moveTo>
                  <a:pt x="1617203" y="846552"/>
                </a:moveTo>
                <a:cubicBezTo>
                  <a:pt x="1618901" y="1053337"/>
                  <a:pt x="1572789" y="1229686"/>
                  <a:pt x="1457314" y="1383174"/>
                </a:cubicBezTo>
                <a:cubicBezTo>
                  <a:pt x="1323419" y="1560960"/>
                  <a:pt x="1145895" y="1672778"/>
                  <a:pt x="924088" y="1698904"/>
                </a:cubicBezTo>
                <a:cubicBezTo>
                  <a:pt x="673020" y="1728556"/>
                  <a:pt x="444420" y="1659584"/>
                  <a:pt x="249652" y="1499303"/>
                </a:cubicBezTo>
                <a:cubicBezTo>
                  <a:pt x="124771" y="1396498"/>
                  <a:pt x="48746" y="1257379"/>
                  <a:pt x="18570" y="1098012"/>
                </a:cubicBezTo>
                <a:cubicBezTo>
                  <a:pt x="-26496" y="859876"/>
                  <a:pt x="9688" y="632844"/>
                  <a:pt x="135614" y="424752"/>
                </a:cubicBezTo>
                <a:cubicBezTo>
                  <a:pt x="260886" y="217445"/>
                  <a:pt x="448338" y="90474"/>
                  <a:pt x="680335" y="28425"/>
                </a:cubicBezTo>
                <a:cubicBezTo>
                  <a:pt x="846364" y="-15858"/>
                  <a:pt x="1010825" y="-9457"/>
                  <a:pt x="1171368" y="55074"/>
                </a:cubicBezTo>
                <a:cubicBezTo>
                  <a:pt x="1347977" y="126135"/>
                  <a:pt x="1465935" y="254674"/>
                  <a:pt x="1535821" y="429455"/>
                </a:cubicBezTo>
                <a:cubicBezTo>
                  <a:pt x="1591338" y="568444"/>
                  <a:pt x="1619162" y="713050"/>
                  <a:pt x="1617203" y="846552"/>
                </a:cubicBezTo>
                <a:close/>
              </a:path>
            </a:pathLst>
          </a:custGeom>
          <a:noFill/>
          <a:ln w="26005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" name="Beige Circle 1 Outline">
            <a:extLst>
              <a:ext uri="{FF2B5EF4-FFF2-40B4-BE49-F238E27FC236}">
                <a16:creationId xmlns:a16="http://schemas.microsoft.com/office/drawing/2014/main" id="{9D1C93CA-4919-4CFE-BF1E-76ECEC6C753D}"/>
              </a:ext>
            </a:extLst>
          </p:cNvPr>
          <p:cNvSpPr/>
          <p:nvPr/>
        </p:nvSpPr>
        <p:spPr>
          <a:xfrm>
            <a:off x="680684" y="2994058"/>
            <a:ext cx="1617299" cy="1705615"/>
          </a:xfrm>
          <a:custGeom>
            <a:avLst/>
            <a:gdLst>
              <a:gd name="connsiteX0" fmla="*/ 1617203 w 1617299"/>
              <a:gd name="connsiteY0" fmla="*/ 846552 h 1705615"/>
              <a:gd name="connsiteX1" fmla="*/ 1457314 w 1617299"/>
              <a:gd name="connsiteY1" fmla="*/ 1383174 h 1705615"/>
              <a:gd name="connsiteX2" fmla="*/ 924088 w 1617299"/>
              <a:gd name="connsiteY2" fmla="*/ 1698904 h 1705615"/>
              <a:gd name="connsiteX3" fmla="*/ 249652 w 1617299"/>
              <a:gd name="connsiteY3" fmla="*/ 1499303 h 1705615"/>
              <a:gd name="connsiteX4" fmla="*/ 18570 w 1617299"/>
              <a:gd name="connsiteY4" fmla="*/ 1098012 h 1705615"/>
              <a:gd name="connsiteX5" fmla="*/ 135614 w 1617299"/>
              <a:gd name="connsiteY5" fmla="*/ 424752 h 1705615"/>
              <a:gd name="connsiteX6" fmla="*/ 680335 w 1617299"/>
              <a:gd name="connsiteY6" fmla="*/ 28425 h 1705615"/>
              <a:gd name="connsiteX7" fmla="*/ 1171368 w 1617299"/>
              <a:gd name="connsiteY7" fmla="*/ 55074 h 1705615"/>
              <a:gd name="connsiteX8" fmla="*/ 1535821 w 1617299"/>
              <a:gd name="connsiteY8" fmla="*/ 429455 h 1705615"/>
              <a:gd name="connsiteX9" fmla="*/ 1617203 w 1617299"/>
              <a:gd name="connsiteY9" fmla="*/ 846552 h 170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17299" h="1705615">
                <a:moveTo>
                  <a:pt x="1617203" y="846552"/>
                </a:moveTo>
                <a:cubicBezTo>
                  <a:pt x="1618901" y="1053337"/>
                  <a:pt x="1572789" y="1229686"/>
                  <a:pt x="1457314" y="1383174"/>
                </a:cubicBezTo>
                <a:cubicBezTo>
                  <a:pt x="1323419" y="1560960"/>
                  <a:pt x="1145895" y="1672778"/>
                  <a:pt x="924088" y="1698904"/>
                </a:cubicBezTo>
                <a:cubicBezTo>
                  <a:pt x="673020" y="1728556"/>
                  <a:pt x="444420" y="1659584"/>
                  <a:pt x="249652" y="1499303"/>
                </a:cubicBezTo>
                <a:cubicBezTo>
                  <a:pt x="124771" y="1396498"/>
                  <a:pt x="48746" y="1257379"/>
                  <a:pt x="18570" y="1098012"/>
                </a:cubicBezTo>
                <a:cubicBezTo>
                  <a:pt x="-26496" y="859876"/>
                  <a:pt x="9688" y="632844"/>
                  <a:pt x="135614" y="424752"/>
                </a:cubicBezTo>
                <a:cubicBezTo>
                  <a:pt x="260886" y="217445"/>
                  <a:pt x="448338" y="90474"/>
                  <a:pt x="680335" y="28425"/>
                </a:cubicBezTo>
                <a:cubicBezTo>
                  <a:pt x="846364" y="-15858"/>
                  <a:pt x="1010825" y="-9457"/>
                  <a:pt x="1171368" y="55074"/>
                </a:cubicBezTo>
                <a:cubicBezTo>
                  <a:pt x="1347977" y="126135"/>
                  <a:pt x="1465935" y="254674"/>
                  <a:pt x="1535821" y="429455"/>
                </a:cubicBezTo>
                <a:cubicBezTo>
                  <a:pt x="1591338" y="568444"/>
                  <a:pt x="1619162" y="713050"/>
                  <a:pt x="1617203" y="846552"/>
                </a:cubicBezTo>
                <a:close/>
              </a:path>
            </a:pathLst>
          </a:custGeom>
          <a:noFill/>
          <a:ln w="26005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Middle outline 2">
            <a:extLst>
              <a:ext uri="{FF2B5EF4-FFF2-40B4-BE49-F238E27FC236}">
                <a16:creationId xmlns:a16="http://schemas.microsoft.com/office/drawing/2014/main" id="{4EC846E6-304E-4DD9-8AA0-8D23B3399286}"/>
              </a:ext>
            </a:extLst>
          </p:cNvPr>
          <p:cNvSpPr/>
          <p:nvPr/>
        </p:nvSpPr>
        <p:spPr>
          <a:xfrm>
            <a:off x="3033792" y="2949028"/>
            <a:ext cx="1702420" cy="1795384"/>
          </a:xfrm>
          <a:custGeom>
            <a:avLst/>
            <a:gdLst>
              <a:gd name="connsiteX0" fmla="*/ 1702318 w 1702420"/>
              <a:gd name="connsiteY0" fmla="*/ 891107 h 1795384"/>
              <a:gd name="connsiteX1" fmla="*/ 1534014 w 1702420"/>
              <a:gd name="connsiteY1" fmla="*/ 1455973 h 1795384"/>
              <a:gd name="connsiteX2" fmla="*/ 972724 w 1702420"/>
              <a:gd name="connsiteY2" fmla="*/ 1788319 h 1795384"/>
              <a:gd name="connsiteX3" fmla="*/ 262792 w 1702420"/>
              <a:gd name="connsiteY3" fmla="*/ 1578214 h 1795384"/>
              <a:gd name="connsiteX4" fmla="*/ 19548 w 1702420"/>
              <a:gd name="connsiteY4" fmla="*/ 1155802 h 1795384"/>
              <a:gd name="connsiteX5" fmla="*/ 142751 w 1702420"/>
              <a:gd name="connsiteY5" fmla="*/ 447108 h 1795384"/>
              <a:gd name="connsiteX6" fmla="*/ 716142 w 1702420"/>
              <a:gd name="connsiteY6" fmla="*/ 29921 h 1795384"/>
              <a:gd name="connsiteX7" fmla="*/ 1233018 w 1702420"/>
              <a:gd name="connsiteY7" fmla="*/ 57972 h 1795384"/>
              <a:gd name="connsiteX8" fmla="*/ 1616654 w 1702420"/>
              <a:gd name="connsiteY8" fmla="*/ 452058 h 1795384"/>
              <a:gd name="connsiteX9" fmla="*/ 1702318 w 1702420"/>
              <a:gd name="connsiteY9" fmla="*/ 891107 h 1795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02420" h="1795384">
                <a:moveTo>
                  <a:pt x="1702318" y="891107"/>
                </a:moveTo>
                <a:cubicBezTo>
                  <a:pt x="1704106" y="1108776"/>
                  <a:pt x="1655567" y="1294406"/>
                  <a:pt x="1534014" y="1455973"/>
                </a:cubicBezTo>
                <a:cubicBezTo>
                  <a:pt x="1393073" y="1643116"/>
                  <a:pt x="1206205" y="1760819"/>
                  <a:pt x="972724" y="1788319"/>
                </a:cubicBezTo>
                <a:cubicBezTo>
                  <a:pt x="708441" y="1819533"/>
                  <a:pt x="467810" y="1746931"/>
                  <a:pt x="262792" y="1578214"/>
                </a:cubicBezTo>
                <a:cubicBezTo>
                  <a:pt x="131338" y="1469998"/>
                  <a:pt x="51311" y="1323557"/>
                  <a:pt x="19548" y="1155802"/>
                </a:cubicBezTo>
                <a:cubicBezTo>
                  <a:pt x="-27891" y="905133"/>
                  <a:pt x="10198" y="666151"/>
                  <a:pt x="142751" y="447108"/>
                </a:cubicBezTo>
                <a:cubicBezTo>
                  <a:pt x="274617" y="228889"/>
                  <a:pt x="471935" y="95236"/>
                  <a:pt x="716142" y="29921"/>
                </a:cubicBezTo>
                <a:cubicBezTo>
                  <a:pt x="890909" y="-16692"/>
                  <a:pt x="1064026" y="-9955"/>
                  <a:pt x="1233018" y="57972"/>
                </a:cubicBezTo>
                <a:cubicBezTo>
                  <a:pt x="1418923" y="132774"/>
                  <a:pt x="1543089" y="268078"/>
                  <a:pt x="1616654" y="452058"/>
                </a:cubicBezTo>
                <a:cubicBezTo>
                  <a:pt x="1675093" y="598362"/>
                  <a:pt x="1704381" y="750579"/>
                  <a:pt x="1702318" y="891107"/>
                </a:cubicBezTo>
                <a:close/>
              </a:path>
            </a:pathLst>
          </a:custGeom>
          <a:noFill/>
          <a:ln w="27365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Beige Circle 2 Outline">
            <a:extLst>
              <a:ext uri="{FF2B5EF4-FFF2-40B4-BE49-F238E27FC236}">
                <a16:creationId xmlns:a16="http://schemas.microsoft.com/office/drawing/2014/main" id="{949938BF-3BCA-4F10-8658-D42A80AFACD4}"/>
              </a:ext>
            </a:extLst>
          </p:cNvPr>
          <p:cNvSpPr/>
          <p:nvPr/>
        </p:nvSpPr>
        <p:spPr>
          <a:xfrm>
            <a:off x="5472140" y="2994058"/>
            <a:ext cx="1617299" cy="1705615"/>
          </a:xfrm>
          <a:custGeom>
            <a:avLst/>
            <a:gdLst>
              <a:gd name="connsiteX0" fmla="*/ 1617203 w 1617299"/>
              <a:gd name="connsiteY0" fmla="*/ 846552 h 1705615"/>
              <a:gd name="connsiteX1" fmla="*/ 1457314 w 1617299"/>
              <a:gd name="connsiteY1" fmla="*/ 1383174 h 1705615"/>
              <a:gd name="connsiteX2" fmla="*/ 924088 w 1617299"/>
              <a:gd name="connsiteY2" fmla="*/ 1698904 h 1705615"/>
              <a:gd name="connsiteX3" fmla="*/ 249652 w 1617299"/>
              <a:gd name="connsiteY3" fmla="*/ 1499303 h 1705615"/>
              <a:gd name="connsiteX4" fmla="*/ 18570 w 1617299"/>
              <a:gd name="connsiteY4" fmla="*/ 1098012 h 1705615"/>
              <a:gd name="connsiteX5" fmla="*/ 135614 w 1617299"/>
              <a:gd name="connsiteY5" fmla="*/ 424752 h 1705615"/>
              <a:gd name="connsiteX6" fmla="*/ 680335 w 1617299"/>
              <a:gd name="connsiteY6" fmla="*/ 28425 h 1705615"/>
              <a:gd name="connsiteX7" fmla="*/ 1171368 w 1617299"/>
              <a:gd name="connsiteY7" fmla="*/ 55074 h 1705615"/>
              <a:gd name="connsiteX8" fmla="*/ 1535821 w 1617299"/>
              <a:gd name="connsiteY8" fmla="*/ 429455 h 1705615"/>
              <a:gd name="connsiteX9" fmla="*/ 1617203 w 1617299"/>
              <a:gd name="connsiteY9" fmla="*/ 846552 h 170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17299" h="1705615">
                <a:moveTo>
                  <a:pt x="1617203" y="846552"/>
                </a:moveTo>
                <a:cubicBezTo>
                  <a:pt x="1618901" y="1053337"/>
                  <a:pt x="1572789" y="1229686"/>
                  <a:pt x="1457314" y="1383174"/>
                </a:cubicBezTo>
                <a:cubicBezTo>
                  <a:pt x="1323419" y="1560960"/>
                  <a:pt x="1145895" y="1672778"/>
                  <a:pt x="924088" y="1698904"/>
                </a:cubicBezTo>
                <a:cubicBezTo>
                  <a:pt x="673020" y="1728556"/>
                  <a:pt x="444420" y="1659584"/>
                  <a:pt x="249652" y="1499303"/>
                </a:cubicBezTo>
                <a:cubicBezTo>
                  <a:pt x="124771" y="1396498"/>
                  <a:pt x="48746" y="1257379"/>
                  <a:pt x="18570" y="1098012"/>
                </a:cubicBezTo>
                <a:cubicBezTo>
                  <a:pt x="-26496" y="859876"/>
                  <a:pt x="9688" y="632844"/>
                  <a:pt x="135614" y="424752"/>
                </a:cubicBezTo>
                <a:cubicBezTo>
                  <a:pt x="260886" y="217445"/>
                  <a:pt x="448338" y="90474"/>
                  <a:pt x="680335" y="28425"/>
                </a:cubicBezTo>
                <a:cubicBezTo>
                  <a:pt x="846364" y="-15858"/>
                  <a:pt x="1010825" y="-9457"/>
                  <a:pt x="1171368" y="55074"/>
                </a:cubicBezTo>
                <a:cubicBezTo>
                  <a:pt x="1347977" y="126135"/>
                  <a:pt x="1465935" y="254674"/>
                  <a:pt x="1535821" y="429455"/>
                </a:cubicBezTo>
                <a:cubicBezTo>
                  <a:pt x="1591338" y="568444"/>
                  <a:pt x="1619162" y="713050"/>
                  <a:pt x="1617203" y="846552"/>
                </a:cubicBezTo>
                <a:close/>
              </a:path>
            </a:pathLst>
          </a:custGeom>
          <a:noFill/>
          <a:ln w="26005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Yellow Circle 2 Outline">
            <a:extLst>
              <a:ext uri="{FF2B5EF4-FFF2-40B4-BE49-F238E27FC236}">
                <a16:creationId xmlns:a16="http://schemas.microsoft.com/office/drawing/2014/main" id="{6FFDBF71-09E6-4211-8FBC-2EAC0B3FA703}"/>
              </a:ext>
            </a:extLst>
          </p:cNvPr>
          <p:cNvSpPr/>
          <p:nvPr/>
        </p:nvSpPr>
        <p:spPr>
          <a:xfrm>
            <a:off x="5472140" y="5353210"/>
            <a:ext cx="1617299" cy="1705615"/>
          </a:xfrm>
          <a:custGeom>
            <a:avLst/>
            <a:gdLst>
              <a:gd name="connsiteX0" fmla="*/ 1617203 w 1617299"/>
              <a:gd name="connsiteY0" fmla="*/ 846552 h 1705615"/>
              <a:gd name="connsiteX1" fmla="*/ 1457314 w 1617299"/>
              <a:gd name="connsiteY1" fmla="*/ 1383174 h 1705615"/>
              <a:gd name="connsiteX2" fmla="*/ 924088 w 1617299"/>
              <a:gd name="connsiteY2" fmla="*/ 1698904 h 1705615"/>
              <a:gd name="connsiteX3" fmla="*/ 249652 w 1617299"/>
              <a:gd name="connsiteY3" fmla="*/ 1499303 h 1705615"/>
              <a:gd name="connsiteX4" fmla="*/ 18570 w 1617299"/>
              <a:gd name="connsiteY4" fmla="*/ 1098012 h 1705615"/>
              <a:gd name="connsiteX5" fmla="*/ 135614 w 1617299"/>
              <a:gd name="connsiteY5" fmla="*/ 424752 h 1705615"/>
              <a:gd name="connsiteX6" fmla="*/ 680335 w 1617299"/>
              <a:gd name="connsiteY6" fmla="*/ 28425 h 1705615"/>
              <a:gd name="connsiteX7" fmla="*/ 1171368 w 1617299"/>
              <a:gd name="connsiteY7" fmla="*/ 55074 h 1705615"/>
              <a:gd name="connsiteX8" fmla="*/ 1535821 w 1617299"/>
              <a:gd name="connsiteY8" fmla="*/ 429455 h 1705615"/>
              <a:gd name="connsiteX9" fmla="*/ 1617203 w 1617299"/>
              <a:gd name="connsiteY9" fmla="*/ 846552 h 170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17299" h="1705615">
                <a:moveTo>
                  <a:pt x="1617203" y="846552"/>
                </a:moveTo>
                <a:cubicBezTo>
                  <a:pt x="1618901" y="1053337"/>
                  <a:pt x="1572789" y="1229686"/>
                  <a:pt x="1457314" y="1383174"/>
                </a:cubicBezTo>
                <a:cubicBezTo>
                  <a:pt x="1323419" y="1560960"/>
                  <a:pt x="1145895" y="1672778"/>
                  <a:pt x="924088" y="1698904"/>
                </a:cubicBezTo>
                <a:cubicBezTo>
                  <a:pt x="673020" y="1728556"/>
                  <a:pt x="444420" y="1659584"/>
                  <a:pt x="249652" y="1499303"/>
                </a:cubicBezTo>
                <a:cubicBezTo>
                  <a:pt x="124771" y="1396498"/>
                  <a:pt x="48746" y="1257379"/>
                  <a:pt x="18570" y="1098012"/>
                </a:cubicBezTo>
                <a:cubicBezTo>
                  <a:pt x="-26496" y="859876"/>
                  <a:pt x="9688" y="632844"/>
                  <a:pt x="135614" y="424752"/>
                </a:cubicBezTo>
                <a:cubicBezTo>
                  <a:pt x="260886" y="217445"/>
                  <a:pt x="448338" y="90474"/>
                  <a:pt x="680335" y="28425"/>
                </a:cubicBezTo>
                <a:cubicBezTo>
                  <a:pt x="846364" y="-15858"/>
                  <a:pt x="1010825" y="-9457"/>
                  <a:pt x="1171368" y="55074"/>
                </a:cubicBezTo>
                <a:cubicBezTo>
                  <a:pt x="1347977" y="126135"/>
                  <a:pt x="1465935" y="254674"/>
                  <a:pt x="1535821" y="429455"/>
                </a:cubicBezTo>
                <a:cubicBezTo>
                  <a:pt x="1591338" y="568444"/>
                  <a:pt x="1619162" y="713050"/>
                  <a:pt x="1617203" y="846552"/>
                </a:cubicBezTo>
                <a:close/>
              </a:path>
            </a:pathLst>
          </a:custGeom>
          <a:noFill/>
          <a:ln w="26005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Middle outline 3">
            <a:extLst>
              <a:ext uri="{FF2B5EF4-FFF2-40B4-BE49-F238E27FC236}">
                <a16:creationId xmlns:a16="http://schemas.microsoft.com/office/drawing/2014/main" id="{10796EC2-73E1-4E5F-A503-A8E1FF82F9AB}"/>
              </a:ext>
            </a:extLst>
          </p:cNvPr>
          <p:cNvSpPr/>
          <p:nvPr/>
        </p:nvSpPr>
        <p:spPr>
          <a:xfrm>
            <a:off x="3033792" y="5308180"/>
            <a:ext cx="1702420" cy="1795384"/>
          </a:xfrm>
          <a:custGeom>
            <a:avLst/>
            <a:gdLst>
              <a:gd name="connsiteX0" fmla="*/ 1702318 w 1702420"/>
              <a:gd name="connsiteY0" fmla="*/ 891107 h 1795384"/>
              <a:gd name="connsiteX1" fmla="*/ 1534014 w 1702420"/>
              <a:gd name="connsiteY1" fmla="*/ 1455973 h 1795384"/>
              <a:gd name="connsiteX2" fmla="*/ 972724 w 1702420"/>
              <a:gd name="connsiteY2" fmla="*/ 1788319 h 1795384"/>
              <a:gd name="connsiteX3" fmla="*/ 262792 w 1702420"/>
              <a:gd name="connsiteY3" fmla="*/ 1578214 h 1795384"/>
              <a:gd name="connsiteX4" fmla="*/ 19548 w 1702420"/>
              <a:gd name="connsiteY4" fmla="*/ 1155802 h 1795384"/>
              <a:gd name="connsiteX5" fmla="*/ 142751 w 1702420"/>
              <a:gd name="connsiteY5" fmla="*/ 447108 h 1795384"/>
              <a:gd name="connsiteX6" fmla="*/ 716142 w 1702420"/>
              <a:gd name="connsiteY6" fmla="*/ 29921 h 1795384"/>
              <a:gd name="connsiteX7" fmla="*/ 1233018 w 1702420"/>
              <a:gd name="connsiteY7" fmla="*/ 57972 h 1795384"/>
              <a:gd name="connsiteX8" fmla="*/ 1616654 w 1702420"/>
              <a:gd name="connsiteY8" fmla="*/ 452058 h 1795384"/>
              <a:gd name="connsiteX9" fmla="*/ 1702318 w 1702420"/>
              <a:gd name="connsiteY9" fmla="*/ 891107 h 1795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02420" h="1795384">
                <a:moveTo>
                  <a:pt x="1702318" y="891107"/>
                </a:moveTo>
                <a:cubicBezTo>
                  <a:pt x="1704106" y="1108776"/>
                  <a:pt x="1655567" y="1294406"/>
                  <a:pt x="1534014" y="1455973"/>
                </a:cubicBezTo>
                <a:cubicBezTo>
                  <a:pt x="1393073" y="1643116"/>
                  <a:pt x="1206205" y="1760819"/>
                  <a:pt x="972724" y="1788319"/>
                </a:cubicBezTo>
                <a:cubicBezTo>
                  <a:pt x="708441" y="1819533"/>
                  <a:pt x="467810" y="1746931"/>
                  <a:pt x="262792" y="1578214"/>
                </a:cubicBezTo>
                <a:cubicBezTo>
                  <a:pt x="131338" y="1469998"/>
                  <a:pt x="51311" y="1323557"/>
                  <a:pt x="19548" y="1155802"/>
                </a:cubicBezTo>
                <a:cubicBezTo>
                  <a:pt x="-27891" y="905133"/>
                  <a:pt x="10198" y="666151"/>
                  <a:pt x="142751" y="447108"/>
                </a:cubicBezTo>
                <a:cubicBezTo>
                  <a:pt x="274617" y="228889"/>
                  <a:pt x="471935" y="95236"/>
                  <a:pt x="716142" y="29921"/>
                </a:cubicBezTo>
                <a:cubicBezTo>
                  <a:pt x="890909" y="-16692"/>
                  <a:pt x="1064026" y="-9955"/>
                  <a:pt x="1233018" y="57972"/>
                </a:cubicBezTo>
                <a:cubicBezTo>
                  <a:pt x="1418923" y="132774"/>
                  <a:pt x="1543089" y="268078"/>
                  <a:pt x="1616654" y="452058"/>
                </a:cubicBezTo>
                <a:cubicBezTo>
                  <a:pt x="1675093" y="598362"/>
                  <a:pt x="1704381" y="750579"/>
                  <a:pt x="1702318" y="891107"/>
                </a:cubicBezTo>
                <a:close/>
              </a:path>
            </a:pathLst>
          </a:custGeom>
          <a:noFill/>
          <a:ln w="27365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Yellow Circle 1 outline">
            <a:extLst>
              <a:ext uri="{FF2B5EF4-FFF2-40B4-BE49-F238E27FC236}">
                <a16:creationId xmlns:a16="http://schemas.microsoft.com/office/drawing/2014/main" id="{9A18156C-F193-440A-85BC-2D5D31515E33}"/>
              </a:ext>
            </a:extLst>
          </p:cNvPr>
          <p:cNvSpPr/>
          <p:nvPr/>
        </p:nvSpPr>
        <p:spPr>
          <a:xfrm>
            <a:off x="680684" y="5353210"/>
            <a:ext cx="1617299" cy="1705615"/>
          </a:xfrm>
          <a:custGeom>
            <a:avLst/>
            <a:gdLst>
              <a:gd name="connsiteX0" fmla="*/ 1617203 w 1617299"/>
              <a:gd name="connsiteY0" fmla="*/ 846552 h 1705615"/>
              <a:gd name="connsiteX1" fmla="*/ 1457314 w 1617299"/>
              <a:gd name="connsiteY1" fmla="*/ 1383174 h 1705615"/>
              <a:gd name="connsiteX2" fmla="*/ 924088 w 1617299"/>
              <a:gd name="connsiteY2" fmla="*/ 1698904 h 1705615"/>
              <a:gd name="connsiteX3" fmla="*/ 249652 w 1617299"/>
              <a:gd name="connsiteY3" fmla="*/ 1499303 h 1705615"/>
              <a:gd name="connsiteX4" fmla="*/ 18570 w 1617299"/>
              <a:gd name="connsiteY4" fmla="*/ 1098012 h 1705615"/>
              <a:gd name="connsiteX5" fmla="*/ 135614 w 1617299"/>
              <a:gd name="connsiteY5" fmla="*/ 424752 h 1705615"/>
              <a:gd name="connsiteX6" fmla="*/ 680335 w 1617299"/>
              <a:gd name="connsiteY6" fmla="*/ 28425 h 1705615"/>
              <a:gd name="connsiteX7" fmla="*/ 1171368 w 1617299"/>
              <a:gd name="connsiteY7" fmla="*/ 55074 h 1705615"/>
              <a:gd name="connsiteX8" fmla="*/ 1535821 w 1617299"/>
              <a:gd name="connsiteY8" fmla="*/ 429455 h 1705615"/>
              <a:gd name="connsiteX9" fmla="*/ 1617203 w 1617299"/>
              <a:gd name="connsiteY9" fmla="*/ 846552 h 170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17299" h="1705615">
                <a:moveTo>
                  <a:pt x="1617203" y="846552"/>
                </a:moveTo>
                <a:cubicBezTo>
                  <a:pt x="1618901" y="1053337"/>
                  <a:pt x="1572789" y="1229686"/>
                  <a:pt x="1457314" y="1383174"/>
                </a:cubicBezTo>
                <a:cubicBezTo>
                  <a:pt x="1323419" y="1560960"/>
                  <a:pt x="1145895" y="1672778"/>
                  <a:pt x="924088" y="1698904"/>
                </a:cubicBezTo>
                <a:cubicBezTo>
                  <a:pt x="673020" y="1728556"/>
                  <a:pt x="444420" y="1659584"/>
                  <a:pt x="249652" y="1499303"/>
                </a:cubicBezTo>
                <a:cubicBezTo>
                  <a:pt x="124771" y="1396498"/>
                  <a:pt x="48746" y="1257379"/>
                  <a:pt x="18570" y="1098012"/>
                </a:cubicBezTo>
                <a:cubicBezTo>
                  <a:pt x="-26496" y="859876"/>
                  <a:pt x="9688" y="632844"/>
                  <a:pt x="135614" y="424752"/>
                </a:cubicBezTo>
                <a:cubicBezTo>
                  <a:pt x="260886" y="217445"/>
                  <a:pt x="448338" y="90474"/>
                  <a:pt x="680335" y="28425"/>
                </a:cubicBezTo>
                <a:cubicBezTo>
                  <a:pt x="846364" y="-15858"/>
                  <a:pt x="1010825" y="-9457"/>
                  <a:pt x="1171368" y="55074"/>
                </a:cubicBezTo>
                <a:cubicBezTo>
                  <a:pt x="1347977" y="126135"/>
                  <a:pt x="1465935" y="254674"/>
                  <a:pt x="1535821" y="429455"/>
                </a:cubicBezTo>
                <a:cubicBezTo>
                  <a:pt x="1591338" y="568444"/>
                  <a:pt x="1619162" y="713050"/>
                  <a:pt x="1617203" y="846552"/>
                </a:cubicBezTo>
                <a:close/>
              </a:path>
            </a:pathLst>
          </a:custGeom>
          <a:noFill/>
          <a:ln w="26005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Blue Circle 1 Outline">
            <a:extLst>
              <a:ext uri="{FF2B5EF4-FFF2-40B4-BE49-F238E27FC236}">
                <a16:creationId xmlns:a16="http://schemas.microsoft.com/office/drawing/2014/main" id="{3769D226-B76F-47FE-827A-0930096697AE}"/>
              </a:ext>
            </a:extLst>
          </p:cNvPr>
          <p:cNvSpPr/>
          <p:nvPr/>
        </p:nvSpPr>
        <p:spPr>
          <a:xfrm>
            <a:off x="680684" y="7721506"/>
            <a:ext cx="1617299" cy="1705615"/>
          </a:xfrm>
          <a:custGeom>
            <a:avLst/>
            <a:gdLst>
              <a:gd name="connsiteX0" fmla="*/ 1617203 w 1617299"/>
              <a:gd name="connsiteY0" fmla="*/ 846552 h 1705615"/>
              <a:gd name="connsiteX1" fmla="*/ 1457314 w 1617299"/>
              <a:gd name="connsiteY1" fmla="*/ 1383174 h 1705615"/>
              <a:gd name="connsiteX2" fmla="*/ 924088 w 1617299"/>
              <a:gd name="connsiteY2" fmla="*/ 1698904 h 1705615"/>
              <a:gd name="connsiteX3" fmla="*/ 249652 w 1617299"/>
              <a:gd name="connsiteY3" fmla="*/ 1499303 h 1705615"/>
              <a:gd name="connsiteX4" fmla="*/ 18570 w 1617299"/>
              <a:gd name="connsiteY4" fmla="*/ 1098012 h 1705615"/>
              <a:gd name="connsiteX5" fmla="*/ 135614 w 1617299"/>
              <a:gd name="connsiteY5" fmla="*/ 424752 h 1705615"/>
              <a:gd name="connsiteX6" fmla="*/ 680335 w 1617299"/>
              <a:gd name="connsiteY6" fmla="*/ 28425 h 1705615"/>
              <a:gd name="connsiteX7" fmla="*/ 1171368 w 1617299"/>
              <a:gd name="connsiteY7" fmla="*/ 55074 h 1705615"/>
              <a:gd name="connsiteX8" fmla="*/ 1535821 w 1617299"/>
              <a:gd name="connsiteY8" fmla="*/ 429455 h 1705615"/>
              <a:gd name="connsiteX9" fmla="*/ 1617203 w 1617299"/>
              <a:gd name="connsiteY9" fmla="*/ 846552 h 170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17299" h="1705615">
                <a:moveTo>
                  <a:pt x="1617203" y="846552"/>
                </a:moveTo>
                <a:cubicBezTo>
                  <a:pt x="1618901" y="1053337"/>
                  <a:pt x="1572789" y="1229686"/>
                  <a:pt x="1457314" y="1383174"/>
                </a:cubicBezTo>
                <a:cubicBezTo>
                  <a:pt x="1323419" y="1560960"/>
                  <a:pt x="1145895" y="1672778"/>
                  <a:pt x="924088" y="1698904"/>
                </a:cubicBezTo>
                <a:cubicBezTo>
                  <a:pt x="673020" y="1728556"/>
                  <a:pt x="444420" y="1659584"/>
                  <a:pt x="249652" y="1499303"/>
                </a:cubicBezTo>
                <a:cubicBezTo>
                  <a:pt x="124771" y="1396498"/>
                  <a:pt x="48746" y="1257379"/>
                  <a:pt x="18570" y="1098012"/>
                </a:cubicBezTo>
                <a:cubicBezTo>
                  <a:pt x="-26496" y="859876"/>
                  <a:pt x="9688" y="632844"/>
                  <a:pt x="135614" y="424752"/>
                </a:cubicBezTo>
                <a:cubicBezTo>
                  <a:pt x="260886" y="217445"/>
                  <a:pt x="448338" y="90474"/>
                  <a:pt x="680335" y="28425"/>
                </a:cubicBezTo>
                <a:cubicBezTo>
                  <a:pt x="846364" y="-15858"/>
                  <a:pt x="1010825" y="-9457"/>
                  <a:pt x="1171368" y="55074"/>
                </a:cubicBezTo>
                <a:cubicBezTo>
                  <a:pt x="1347977" y="126135"/>
                  <a:pt x="1465935" y="254674"/>
                  <a:pt x="1535821" y="429455"/>
                </a:cubicBezTo>
                <a:cubicBezTo>
                  <a:pt x="1591338" y="568444"/>
                  <a:pt x="1619162" y="713050"/>
                  <a:pt x="1617203" y="846552"/>
                </a:cubicBezTo>
                <a:close/>
              </a:path>
            </a:pathLst>
          </a:custGeom>
          <a:noFill/>
          <a:ln w="26005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Middle outline 4">
            <a:extLst>
              <a:ext uri="{FF2B5EF4-FFF2-40B4-BE49-F238E27FC236}">
                <a16:creationId xmlns:a16="http://schemas.microsoft.com/office/drawing/2014/main" id="{2C84194D-58F9-429E-9979-289E0D5C6686}"/>
              </a:ext>
            </a:extLst>
          </p:cNvPr>
          <p:cNvSpPr/>
          <p:nvPr/>
        </p:nvSpPr>
        <p:spPr>
          <a:xfrm>
            <a:off x="3033792" y="7676476"/>
            <a:ext cx="1702420" cy="1795384"/>
          </a:xfrm>
          <a:custGeom>
            <a:avLst/>
            <a:gdLst>
              <a:gd name="connsiteX0" fmla="*/ 1702318 w 1702420"/>
              <a:gd name="connsiteY0" fmla="*/ 891107 h 1795384"/>
              <a:gd name="connsiteX1" fmla="*/ 1534014 w 1702420"/>
              <a:gd name="connsiteY1" fmla="*/ 1455973 h 1795384"/>
              <a:gd name="connsiteX2" fmla="*/ 972724 w 1702420"/>
              <a:gd name="connsiteY2" fmla="*/ 1788319 h 1795384"/>
              <a:gd name="connsiteX3" fmla="*/ 262792 w 1702420"/>
              <a:gd name="connsiteY3" fmla="*/ 1578214 h 1795384"/>
              <a:gd name="connsiteX4" fmla="*/ 19548 w 1702420"/>
              <a:gd name="connsiteY4" fmla="*/ 1155802 h 1795384"/>
              <a:gd name="connsiteX5" fmla="*/ 142751 w 1702420"/>
              <a:gd name="connsiteY5" fmla="*/ 447108 h 1795384"/>
              <a:gd name="connsiteX6" fmla="*/ 716142 w 1702420"/>
              <a:gd name="connsiteY6" fmla="*/ 29921 h 1795384"/>
              <a:gd name="connsiteX7" fmla="*/ 1233018 w 1702420"/>
              <a:gd name="connsiteY7" fmla="*/ 57972 h 1795384"/>
              <a:gd name="connsiteX8" fmla="*/ 1616654 w 1702420"/>
              <a:gd name="connsiteY8" fmla="*/ 452058 h 1795384"/>
              <a:gd name="connsiteX9" fmla="*/ 1702318 w 1702420"/>
              <a:gd name="connsiteY9" fmla="*/ 891107 h 1795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02420" h="1795384">
                <a:moveTo>
                  <a:pt x="1702318" y="891107"/>
                </a:moveTo>
                <a:cubicBezTo>
                  <a:pt x="1704106" y="1108776"/>
                  <a:pt x="1655567" y="1294406"/>
                  <a:pt x="1534014" y="1455973"/>
                </a:cubicBezTo>
                <a:cubicBezTo>
                  <a:pt x="1393073" y="1643116"/>
                  <a:pt x="1206205" y="1760819"/>
                  <a:pt x="972724" y="1788319"/>
                </a:cubicBezTo>
                <a:cubicBezTo>
                  <a:pt x="708441" y="1819533"/>
                  <a:pt x="467810" y="1746931"/>
                  <a:pt x="262792" y="1578214"/>
                </a:cubicBezTo>
                <a:cubicBezTo>
                  <a:pt x="131338" y="1469998"/>
                  <a:pt x="51311" y="1323557"/>
                  <a:pt x="19548" y="1155802"/>
                </a:cubicBezTo>
                <a:cubicBezTo>
                  <a:pt x="-27891" y="905133"/>
                  <a:pt x="10198" y="666151"/>
                  <a:pt x="142751" y="447108"/>
                </a:cubicBezTo>
                <a:cubicBezTo>
                  <a:pt x="274617" y="228889"/>
                  <a:pt x="471935" y="95236"/>
                  <a:pt x="716142" y="29921"/>
                </a:cubicBezTo>
                <a:cubicBezTo>
                  <a:pt x="890909" y="-16692"/>
                  <a:pt x="1064026" y="-9955"/>
                  <a:pt x="1233018" y="57972"/>
                </a:cubicBezTo>
                <a:cubicBezTo>
                  <a:pt x="1418923" y="132774"/>
                  <a:pt x="1543089" y="268078"/>
                  <a:pt x="1616654" y="452058"/>
                </a:cubicBezTo>
                <a:cubicBezTo>
                  <a:pt x="1675093" y="598362"/>
                  <a:pt x="1704381" y="750579"/>
                  <a:pt x="1702318" y="891107"/>
                </a:cubicBezTo>
                <a:close/>
              </a:path>
            </a:pathLst>
          </a:custGeom>
          <a:noFill/>
          <a:ln w="27365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Blue Circle 2 Outline">
            <a:extLst>
              <a:ext uri="{FF2B5EF4-FFF2-40B4-BE49-F238E27FC236}">
                <a16:creationId xmlns:a16="http://schemas.microsoft.com/office/drawing/2014/main" id="{08ADA75F-3FBB-4BEA-871E-A4FBD14D91FA}"/>
              </a:ext>
            </a:extLst>
          </p:cNvPr>
          <p:cNvSpPr/>
          <p:nvPr/>
        </p:nvSpPr>
        <p:spPr>
          <a:xfrm>
            <a:off x="5472140" y="7721506"/>
            <a:ext cx="1617299" cy="1705615"/>
          </a:xfrm>
          <a:custGeom>
            <a:avLst/>
            <a:gdLst>
              <a:gd name="connsiteX0" fmla="*/ 1617203 w 1617299"/>
              <a:gd name="connsiteY0" fmla="*/ 846552 h 1705615"/>
              <a:gd name="connsiteX1" fmla="*/ 1457314 w 1617299"/>
              <a:gd name="connsiteY1" fmla="*/ 1383174 h 1705615"/>
              <a:gd name="connsiteX2" fmla="*/ 924088 w 1617299"/>
              <a:gd name="connsiteY2" fmla="*/ 1698904 h 1705615"/>
              <a:gd name="connsiteX3" fmla="*/ 249652 w 1617299"/>
              <a:gd name="connsiteY3" fmla="*/ 1499303 h 1705615"/>
              <a:gd name="connsiteX4" fmla="*/ 18570 w 1617299"/>
              <a:gd name="connsiteY4" fmla="*/ 1098012 h 1705615"/>
              <a:gd name="connsiteX5" fmla="*/ 135614 w 1617299"/>
              <a:gd name="connsiteY5" fmla="*/ 424752 h 1705615"/>
              <a:gd name="connsiteX6" fmla="*/ 680335 w 1617299"/>
              <a:gd name="connsiteY6" fmla="*/ 28425 h 1705615"/>
              <a:gd name="connsiteX7" fmla="*/ 1171368 w 1617299"/>
              <a:gd name="connsiteY7" fmla="*/ 55074 h 1705615"/>
              <a:gd name="connsiteX8" fmla="*/ 1535821 w 1617299"/>
              <a:gd name="connsiteY8" fmla="*/ 429455 h 1705615"/>
              <a:gd name="connsiteX9" fmla="*/ 1617203 w 1617299"/>
              <a:gd name="connsiteY9" fmla="*/ 846552 h 170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17299" h="1705615">
                <a:moveTo>
                  <a:pt x="1617203" y="846552"/>
                </a:moveTo>
                <a:cubicBezTo>
                  <a:pt x="1618901" y="1053337"/>
                  <a:pt x="1572789" y="1229686"/>
                  <a:pt x="1457314" y="1383174"/>
                </a:cubicBezTo>
                <a:cubicBezTo>
                  <a:pt x="1323419" y="1560960"/>
                  <a:pt x="1145895" y="1672778"/>
                  <a:pt x="924088" y="1698904"/>
                </a:cubicBezTo>
                <a:cubicBezTo>
                  <a:pt x="673020" y="1728556"/>
                  <a:pt x="444420" y="1659584"/>
                  <a:pt x="249652" y="1499303"/>
                </a:cubicBezTo>
                <a:cubicBezTo>
                  <a:pt x="124771" y="1396498"/>
                  <a:pt x="48746" y="1257379"/>
                  <a:pt x="18570" y="1098012"/>
                </a:cubicBezTo>
                <a:cubicBezTo>
                  <a:pt x="-26496" y="859876"/>
                  <a:pt x="9688" y="632844"/>
                  <a:pt x="135614" y="424752"/>
                </a:cubicBezTo>
                <a:cubicBezTo>
                  <a:pt x="260886" y="217445"/>
                  <a:pt x="448338" y="90474"/>
                  <a:pt x="680335" y="28425"/>
                </a:cubicBezTo>
                <a:cubicBezTo>
                  <a:pt x="846364" y="-15858"/>
                  <a:pt x="1010825" y="-9457"/>
                  <a:pt x="1171368" y="55074"/>
                </a:cubicBezTo>
                <a:cubicBezTo>
                  <a:pt x="1347977" y="126135"/>
                  <a:pt x="1465935" y="254674"/>
                  <a:pt x="1535821" y="429455"/>
                </a:cubicBezTo>
                <a:cubicBezTo>
                  <a:pt x="1591338" y="568444"/>
                  <a:pt x="1619162" y="713050"/>
                  <a:pt x="1617203" y="846552"/>
                </a:cubicBezTo>
                <a:close/>
              </a:path>
            </a:pathLst>
          </a:custGeom>
          <a:noFill/>
          <a:ln w="26005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2399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936" userDrawn="1">
          <p15:clr>
            <a:srgbClr val="FBAE40"/>
          </p15:clr>
        </p15:guide>
        <p15:guide id="6" orient="horz" pos="2424" userDrawn="1">
          <p15:clr>
            <a:srgbClr val="FBAE40"/>
          </p15:clr>
        </p15:guide>
        <p15:guide id="7" orient="horz" pos="3912" userDrawn="1">
          <p15:clr>
            <a:srgbClr val="FBAE40"/>
          </p15:clr>
        </p15:guide>
        <p15:guide id="8" orient="horz" pos="5400" userDrawn="1">
          <p15:clr>
            <a:srgbClr val="FBAE40"/>
          </p15:clr>
        </p15:guide>
        <p15:guide id="9" pos="936" userDrawn="1">
          <p15:clr>
            <a:srgbClr val="FBAE40"/>
          </p15:clr>
        </p15:guide>
        <p15:guide id="10" pos="3960" userDrawn="1">
          <p15:clr>
            <a:srgbClr val="FBAE40"/>
          </p15:clr>
        </p15:guide>
        <p15:guide id="11" pos="244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:a16="http://schemas.microsoft.com/office/drawing/2014/main" id="{D6C7B34D-87DB-4BE0-B0D2-0CA438FEA276}"/>
              </a:ext>
            </a:extLst>
          </p:cNvPr>
          <p:cNvSpPr/>
          <p:nvPr userDrawn="1"/>
        </p:nvSpPr>
        <p:spPr>
          <a:xfrm>
            <a:off x="3995928" y="5257800"/>
            <a:ext cx="3657600" cy="3657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7D7DB88-A7C8-4D09-9124-3FB2F75D7CAD}"/>
              </a:ext>
            </a:extLst>
          </p:cNvPr>
          <p:cNvSpPr/>
          <p:nvPr userDrawn="1"/>
        </p:nvSpPr>
        <p:spPr>
          <a:xfrm>
            <a:off x="118872" y="5257800"/>
            <a:ext cx="3657600" cy="365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09256B5-5452-4E9B-9653-C7E4E9393FD1}"/>
              </a:ext>
            </a:extLst>
          </p:cNvPr>
          <p:cNvSpPr/>
          <p:nvPr userDrawn="1"/>
        </p:nvSpPr>
        <p:spPr>
          <a:xfrm>
            <a:off x="3995928" y="987552"/>
            <a:ext cx="3657600" cy="3657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0898FA8-7415-41D9-A329-E7284EB6C785}"/>
              </a:ext>
            </a:extLst>
          </p:cNvPr>
          <p:cNvSpPr/>
          <p:nvPr userDrawn="1"/>
        </p:nvSpPr>
        <p:spPr>
          <a:xfrm>
            <a:off x="118872" y="987552"/>
            <a:ext cx="3657600" cy="3657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5E9DEA-4B96-4BAF-8334-2950A5439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2F98E0E-7DCC-45C6-AD9B-2745A1DC8A2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04672" y="1673352"/>
            <a:ext cx="2286000" cy="2286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51F1A92B-0371-48C3-873A-1ADD42679E7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81728" y="1673352"/>
            <a:ext cx="2286000" cy="2286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476E35B1-649D-48BD-86A1-46480400ECF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04672" y="5943600"/>
            <a:ext cx="2286000" cy="2286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94D20671-B89A-400B-B175-2B9E78CC7B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96028" y="6057900"/>
            <a:ext cx="2057400" cy="20574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" name="Graphic 6">
            <a:extLst>
              <a:ext uri="{FF2B5EF4-FFF2-40B4-BE49-F238E27FC236}">
                <a16:creationId xmlns:a16="http://schemas.microsoft.com/office/drawing/2014/main" id="{5F5B9D73-6F2B-4022-AA98-41C47020EC61}"/>
              </a:ext>
            </a:extLst>
          </p:cNvPr>
          <p:cNvSpPr/>
          <p:nvPr/>
        </p:nvSpPr>
        <p:spPr>
          <a:xfrm>
            <a:off x="334007" y="1114475"/>
            <a:ext cx="3227768" cy="3403788"/>
          </a:xfrm>
          <a:custGeom>
            <a:avLst/>
            <a:gdLst>
              <a:gd name="connsiteX0" fmla="*/ 3227564 w 3227768"/>
              <a:gd name="connsiteY0" fmla="*/ 1689523 h 3403788"/>
              <a:gd name="connsiteX1" fmla="*/ 2908364 w 3227768"/>
              <a:gd name="connsiteY1" fmla="*/ 2760329 h 3403788"/>
              <a:gd name="connsiteX2" fmla="*/ 1844366 w 3227768"/>
              <a:gd name="connsiteY2" fmla="*/ 3390407 h 3403788"/>
              <a:gd name="connsiteX3" fmla="*/ 498357 w 3227768"/>
              <a:gd name="connsiteY3" fmla="*/ 2992164 h 3403788"/>
              <a:gd name="connsiteX4" fmla="*/ 37081 w 3227768"/>
              <a:gd name="connsiteY4" fmla="*/ 2191392 h 3403788"/>
              <a:gd name="connsiteX5" fmla="*/ 270556 w 3227768"/>
              <a:gd name="connsiteY5" fmla="*/ 847779 h 3403788"/>
              <a:gd name="connsiteX6" fmla="*/ 1357498 w 3227768"/>
              <a:gd name="connsiteY6" fmla="*/ 56839 h 3403788"/>
              <a:gd name="connsiteX7" fmla="*/ 2337411 w 3227768"/>
              <a:gd name="connsiteY7" fmla="*/ 109913 h 3403788"/>
              <a:gd name="connsiteX8" fmla="*/ 3064812 w 3227768"/>
              <a:gd name="connsiteY8" fmla="*/ 856981 h 3403788"/>
              <a:gd name="connsiteX9" fmla="*/ 3227564 w 3227768"/>
              <a:gd name="connsiteY9" fmla="*/ 1689523 h 3403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27768" h="3403788">
                <a:moveTo>
                  <a:pt x="3227564" y="1689523"/>
                </a:moveTo>
                <a:cubicBezTo>
                  <a:pt x="3230968" y="2102263"/>
                  <a:pt x="3138939" y="2454114"/>
                  <a:pt x="2908364" y="2760329"/>
                </a:cubicBezTo>
                <a:cubicBezTo>
                  <a:pt x="2641230" y="3115205"/>
                  <a:pt x="2286858" y="3338090"/>
                  <a:pt x="1844366" y="3390407"/>
                </a:cubicBezTo>
                <a:cubicBezTo>
                  <a:pt x="1343253" y="3449532"/>
                  <a:pt x="887145" y="3311994"/>
                  <a:pt x="498357" y="2992164"/>
                </a:cubicBezTo>
                <a:cubicBezTo>
                  <a:pt x="248999" y="2787055"/>
                  <a:pt x="97341" y="2509457"/>
                  <a:pt x="37081" y="2191392"/>
                </a:cubicBezTo>
                <a:cubicBezTo>
                  <a:pt x="-52930" y="1716122"/>
                  <a:pt x="19432" y="1263167"/>
                  <a:pt x="270556" y="847779"/>
                </a:cubicBezTo>
                <a:cubicBezTo>
                  <a:pt x="520671" y="434155"/>
                  <a:pt x="894583" y="180636"/>
                  <a:pt x="1357498" y="56839"/>
                </a:cubicBezTo>
                <a:cubicBezTo>
                  <a:pt x="1688674" y="-31659"/>
                  <a:pt x="2016951" y="-18926"/>
                  <a:pt x="2337411" y="109913"/>
                </a:cubicBezTo>
                <a:cubicBezTo>
                  <a:pt x="2689892" y="251612"/>
                  <a:pt x="2925131" y="508282"/>
                  <a:pt x="3064812" y="856981"/>
                </a:cubicBezTo>
                <a:cubicBezTo>
                  <a:pt x="3176129" y="1134579"/>
                  <a:pt x="3231598" y="1422893"/>
                  <a:pt x="3227564" y="1689523"/>
                </a:cubicBezTo>
                <a:close/>
              </a:path>
            </a:pathLst>
          </a:custGeom>
          <a:noFill/>
          <a:ln w="25178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Graphic 23">
            <a:extLst>
              <a:ext uri="{FF2B5EF4-FFF2-40B4-BE49-F238E27FC236}">
                <a16:creationId xmlns:a16="http://schemas.microsoft.com/office/drawing/2014/main" id="{F5A20B04-F7F9-4B68-98DC-044CB0522857}"/>
              </a:ext>
            </a:extLst>
          </p:cNvPr>
          <p:cNvSpPr/>
          <p:nvPr/>
        </p:nvSpPr>
        <p:spPr>
          <a:xfrm>
            <a:off x="4211063" y="1114475"/>
            <a:ext cx="3227768" cy="3403788"/>
          </a:xfrm>
          <a:custGeom>
            <a:avLst/>
            <a:gdLst>
              <a:gd name="connsiteX0" fmla="*/ 3227564 w 3227768"/>
              <a:gd name="connsiteY0" fmla="*/ 1689523 h 3403788"/>
              <a:gd name="connsiteX1" fmla="*/ 2908364 w 3227768"/>
              <a:gd name="connsiteY1" fmla="*/ 2760329 h 3403788"/>
              <a:gd name="connsiteX2" fmla="*/ 1844366 w 3227768"/>
              <a:gd name="connsiteY2" fmla="*/ 3390407 h 3403788"/>
              <a:gd name="connsiteX3" fmla="*/ 498357 w 3227768"/>
              <a:gd name="connsiteY3" fmla="*/ 2992164 h 3403788"/>
              <a:gd name="connsiteX4" fmla="*/ 37081 w 3227768"/>
              <a:gd name="connsiteY4" fmla="*/ 2191392 h 3403788"/>
              <a:gd name="connsiteX5" fmla="*/ 270556 w 3227768"/>
              <a:gd name="connsiteY5" fmla="*/ 847779 h 3403788"/>
              <a:gd name="connsiteX6" fmla="*/ 1357498 w 3227768"/>
              <a:gd name="connsiteY6" fmla="*/ 56839 h 3403788"/>
              <a:gd name="connsiteX7" fmla="*/ 2337411 w 3227768"/>
              <a:gd name="connsiteY7" fmla="*/ 109913 h 3403788"/>
              <a:gd name="connsiteX8" fmla="*/ 3064812 w 3227768"/>
              <a:gd name="connsiteY8" fmla="*/ 856981 h 3403788"/>
              <a:gd name="connsiteX9" fmla="*/ 3227564 w 3227768"/>
              <a:gd name="connsiteY9" fmla="*/ 1689523 h 3403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27768" h="3403788">
                <a:moveTo>
                  <a:pt x="3227564" y="1689523"/>
                </a:moveTo>
                <a:cubicBezTo>
                  <a:pt x="3230968" y="2102263"/>
                  <a:pt x="3138939" y="2454114"/>
                  <a:pt x="2908364" y="2760329"/>
                </a:cubicBezTo>
                <a:cubicBezTo>
                  <a:pt x="2641230" y="3115205"/>
                  <a:pt x="2286858" y="3338090"/>
                  <a:pt x="1844366" y="3390407"/>
                </a:cubicBezTo>
                <a:cubicBezTo>
                  <a:pt x="1343253" y="3449532"/>
                  <a:pt x="887145" y="3311994"/>
                  <a:pt x="498357" y="2992164"/>
                </a:cubicBezTo>
                <a:cubicBezTo>
                  <a:pt x="248999" y="2787055"/>
                  <a:pt x="97341" y="2509457"/>
                  <a:pt x="37081" y="2191392"/>
                </a:cubicBezTo>
                <a:cubicBezTo>
                  <a:pt x="-52930" y="1716122"/>
                  <a:pt x="19432" y="1263167"/>
                  <a:pt x="270556" y="847779"/>
                </a:cubicBezTo>
                <a:cubicBezTo>
                  <a:pt x="520671" y="434155"/>
                  <a:pt x="894583" y="180636"/>
                  <a:pt x="1357498" y="56839"/>
                </a:cubicBezTo>
                <a:cubicBezTo>
                  <a:pt x="1688674" y="-31659"/>
                  <a:pt x="2016951" y="-18926"/>
                  <a:pt x="2337411" y="109913"/>
                </a:cubicBezTo>
                <a:cubicBezTo>
                  <a:pt x="2689892" y="251612"/>
                  <a:pt x="2925131" y="508282"/>
                  <a:pt x="3064812" y="856981"/>
                </a:cubicBezTo>
                <a:cubicBezTo>
                  <a:pt x="3176129" y="1134579"/>
                  <a:pt x="3231598" y="1422893"/>
                  <a:pt x="3227564" y="1689523"/>
                </a:cubicBezTo>
                <a:close/>
              </a:path>
            </a:pathLst>
          </a:custGeom>
          <a:noFill/>
          <a:ln w="25178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Graphic 29">
            <a:extLst>
              <a:ext uri="{FF2B5EF4-FFF2-40B4-BE49-F238E27FC236}">
                <a16:creationId xmlns:a16="http://schemas.microsoft.com/office/drawing/2014/main" id="{2B3CD6BC-B8A9-459D-A249-0292E258D9C2}"/>
              </a:ext>
            </a:extLst>
          </p:cNvPr>
          <p:cNvSpPr/>
          <p:nvPr/>
        </p:nvSpPr>
        <p:spPr>
          <a:xfrm>
            <a:off x="4211063" y="5384723"/>
            <a:ext cx="3227768" cy="3403788"/>
          </a:xfrm>
          <a:custGeom>
            <a:avLst/>
            <a:gdLst>
              <a:gd name="connsiteX0" fmla="*/ 3227564 w 3227768"/>
              <a:gd name="connsiteY0" fmla="*/ 1689523 h 3403788"/>
              <a:gd name="connsiteX1" fmla="*/ 2908364 w 3227768"/>
              <a:gd name="connsiteY1" fmla="*/ 2760329 h 3403788"/>
              <a:gd name="connsiteX2" fmla="*/ 1844366 w 3227768"/>
              <a:gd name="connsiteY2" fmla="*/ 3390407 h 3403788"/>
              <a:gd name="connsiteX3" fmla="*/ 498357 w 3227768"/>
              <a:gd name="connsiteY3" fmla="*/ 2992164 h 3403788"/>
              <a:gd name="connsiteX4" fmla="*/ 37081 w 3227768"/>
              <a:gd name="connsiteY4" fmla="*/ 2191392 h 3403788"/>
              <a:gd name="connsiteX5" fmla="*/ 270556 w 3227768"/>
              <a:gd name="connsiteY5" fmla="*/ 847779 h 3403788"/>
              <a:gd name="connsiteX6" fmla="*/ 1357498 w 3227768"/>
              <a:gd name="connsiteY6" fmla="*/ 56839 h 3403788"/>
              <a:gd name="connsiteX7" fmla="*/ 2337411 w 3227768"/>
              <a:gd name="connsiteY7" fmla="*/ 109913 h 3403788"/>
              <a:gd name="connsiteX8" fmla="*/ 3064812 w 3227768"/>
              <a:gd name="connsiteY8" fmla="*/ 856981 h 3403788"/>
              <a:gd name="connsiteX9" fmla="*/ 3227564 w 3227768"/>
              <a:gd name="connsiteY9" fmla="*/ 1689523 h 3403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27768" h="3403788">
                <a:moveTo>
                  <a:pt x="3227564" y="1689523"/>
                </a:moveTo>
                <a:cubicBezTo>
                  <a:pt x="3230968" y="2102263"/>
                  <a:pt x="3138939" y="2454114"/>
                  <a:pt x="2908364" y="2760329"/>
                </a:cubicBezTo>
                <a:cubicBezTo>
                  <a:pt x="2641230" y="3115205"/>
                  <a:pt x="2286858" y="3338090"/>
                  <a:pt x="1844366" y="3390407"/>
                </a:cubicBezTo>
                <a:cubicBezTo>
                  <a:pt x="1343253" y="3449532"/>
                  <a:pt x="887145" y="3311994"/>
                  <a:pt x="498357" y="2992164"/>
                </a:cubicBezTo>
                <a:cubicBezTo>
                  <a:pt x="248999" y="2787055"/>
                  <a:pt x="97341" y="2509457"/>
                  <a:pt x="37081" y="2191392"/>
                </a:cubicBezTo>
                <a:cubicBezTo>
                  <a:pt x="-52930" y="1716122"/>
                  <a:pt x="19432" y="1263167"/>
                  <a:pt x="270556" y="847779"/>
                </a:cubicBezTo>
                <a:cubicBezTo>
                  <a:pt x="520671" y="434155"/>
                  <a:pt x="894583" y="180636"/>
                  <a:pt x="1357498" y="56839"/>
                </a:cubicBezTo>
                <a:cubicBezTo>
                  <a:pt x="1688674" y="-31659"/>
                  <a:pt x="2016951" y="-18926"/>
                  <a:pt x="2337411" y="109913"/>
                </a:cubicBezTo>
                <a:cubicBezTo>
                  <a:pt x="2689892" y="251612"/>
                  <a:pt x="2925131" y="508282"/>
                  <a:pt x="3064812" y="856981"/>
                </a:cubicBezTo>
                <a:cubicBezTo>
                  <a:pt x="3176129" y="1134579"/>
                  <a:pt x="3231598" y="1422893"/>
                  <a:pt x="3227564" y="1689523"/>
                </a:cubicBezTo>
                <a:close/>
              </a:path>
            </a:pathLst>
          </a:custGeom>
          <a:noFill/>
          <a:ln w="25178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Graphic 26">
            <a:extLst>
              <a:ext uri="{FF2B5EF4-FFF2-40B4-BE49-F238E27FC236}">
                <a16:creationId xmlns:a16="http://schemas.microsoft.com/office/drawing/2014/main" id="{617E9D43-A834-4113-9816-A5FBBFDDEBF3}"/>
              </a:ext>
            </a:extLst>
          </p:cNvPr>
          <p:cNvSpPr/>
          <p:nvPr/>
        </p:nvSpPr>
        <p:spPr>
          <a:xfrm>
            <a:off x="334007" y="5384723"/>
            <a:ext cx="3227768" cy="3403788"/>
          </a:xfrm>
          <a:custGeom>
            <a:avLst/>
            <a:gdLst>
              <a:gd name="connsiteX0" fmla="*/ 3227564 w 3227768"/>
              <a:gd name="connsiteY0" fmla="*/ 1689523 h 3403788"/>
              <a:gd name="connsiteX1" fmla="*/ 2908364 w 3227768"/>
              <a:gd name="connsiteY1" fmla="*/ 2760329 h 3403788"/>
              <a:gd name="connsiteX2" fmla="*/ 1844366 w 3227768"/>
              <a:gd name="connsiteY2" fmla="*/ 3390407 h 3403788"/>
              <a:gd name="connsiteX3" fmla="*/ 498357 w 3227768"/>
              <a:gd name="connsiteY3" fmla="*/ 2992164 h 3403788"/>
              <a:gd name="connsiteX4" fmla="*/ 37081 w 3227768"/>
              <a:gd name="connsiteY4" fmla="*/ 2191392 h 3403788"/>
              <a:gd name="connsiteX5" fmla="*/ 270556 w 3227768"/>
              <a:gd name="connsiteY5" fmla="*/ 847779 h 3403788"/>
              <a:gd name="connsiteX6" fmla="*/ 1357498 w 3227768"/>
              <a:gd name="connsiteY6" fmla="*/ 56839 h 3403788"/>
              <a:gd name="connsiteX7" fmla="*/ 2337411 w 3227768"/>
              <a:gd name="connsiteY7" fmla="*/ 109913 h 3403788"/>
              <a:gd name="connsiteX8" fmla="*/ 3064812 w 3227768"/>
              <a:gd name="connsiteY8" fmla="*/ 856981 h 3403788"/>
              <a:gd name="connsiteX9" fmla="*/ 3227564 w 3227768"/>
              <a:gd name="connsiteY9" fmla="*/ 1689523 h 3403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27768" h="3403788">
                <a:moveTo>
                  <a:pt x="3227564" y="1689523"/>
                </a:moveTo>
                <a:cubicBezTo>
                  <a:pt x="3230968" y="2102263"/>
                  <a:pt x="3138939" y="2454114"/>
                  <a:pt x="2908364" y="2760329"/>
                </a:cubicBezTo>
                <a:cubicBezTo>
                  <a:pt x="2641230" y="3115205"/>
                  <a:pt x="2286858" y="3338090"/>
                  <a:pt x="1844366" y="3390407"/>
                </a:cubicBezTo>
                <a:cubicBezTo>
                  <a:pt x="1343253" y="3449532"/>
                  <a:pt x="887145" y="3311994"/>
                  <a:pt x="498357" y="2992164"/>
                </a:cubicBezTo>
                <a:cubicBezTo>
                  <a:pt x="248999" y="2787055"/>
                  <a:pt x="97341" y="2509457"/>
                  <a:pt x="37081" y="2191392"/>
                </a:cubicBezTo>
                <a:cubicBezTo>
                  <a:pt x="-52930" y="1716122"/>
                  <a:pt x="19432" y="1263167"/>
                  <a:pt x="270556" y="847779"/>
                </a:cubicBezTo>
                <a:cubicBezTo>
                  <a:pt x="520671" y="434155"/>
                  <a:pt x="894583" y="180636"/>
                  <a:pt x="1357498" y="56839"/>
                </a:cubicBezTo>
                <a:cubicBezTo>
                  <a:pt x="1688674" y="-31659"/>
                  <a:pt x="2016951" y="-18926"/>
                  <a:pt x="2337411" y="109913"/>
                </a:cubicBezTo>
                <a:cubicBezTo>
                  <a:pt x="2689892" y="251612"/>
                  <a:pt x="2925131" y="508282"/>
                  <a:pt x="3064812" y="856981"/>
                </a:cubicBezTo>
                <a:cubicBezTo>
                  <a:pt x="3176129" y="1134579"/>
                  <a:pt x="3231598" y="1422893"/>
                  <a:pt x="3227564" y="1689523"/>
                </a:cubicBezTo>
                <a:close/>
              </a:path>
            </a:pathLst>
          </a:custGeom>
          <a:noFill/>
          <a:ln w="25178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2255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240" userDrawn="1">
          <p15:clr>
            <a:srgbClr val="FBAE40"/>
          </p15:clr>
        </p15:guide>
        <p15:guide id="2" orient="horz" pos="1776" userDrawn="1">
          <p15:clr>
            <a:srgbClr val="FBAE40"/>
          </p15:clr>
        </p15:guide>
        <p15:guide id="3" orient="horz" pos="4464" userDrawn="1">
          <p15:clr>
            <a:srgbClr val="FBAE40"/>
          </p15:clr>
        </p15:guide>
        <p15:guide id="5" pos="1224" userDrawn="1">
          <p15:clr>
            <a:srgbClr val="FBAE40"/>
          </p15:clr>
        </p15:guide>
        <p15:guide id="6" pos="367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143">
            <a:extLst>
              <a:ext uri="{FF2B5EF4-FFF2-40B4-BE49-F238E27FC236}">
                <a16:creationId xmlns:a16="http://schemas.microsoft.com/office/drawing/2014/main" id="{1AE85492-0E7E-4502-B6C7-318ABB5C5D56}"/>
              </a:ext>
            </a:extLst>
          </p:cNvPr>
          <p:cNvSpPr/>
          <p:nvPr userDrawn="1"/>
        </p:nvSpPr>
        <p:spPr>
          <a:xfrm>
            <a:off x="463805" y="1181100"/>
            <a:ext cx="3208935" cy="36611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8C9E4147-F6C9-4128-AF19-408724BE30CC}"/>
              </a:ext>
            </a:extLst>
          </p:cNvPr>
          <p:cNvSpPr/>
          <p:nvPr userDrawn="1"/>
        </p:nvSpPr>
        <p:spPr>
          <a:xfrm>
            <a:off x="4112938" y="5721295"/>
            <a:ext cx="3208935" cy="36611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0FC98E57-30DD-40EF-B071-3BE26E33BB8E}"/>
              </a:ext>
            </a:extLst>
          </p:cNvPr>
          <p:cNvSpPr/>
          <p:nvPr userDrawn="1"/>
        </p:nvSpPr>
        <p:spPr>
          <a:xfrm>
            <a:off x="463805" y="5721295"/>
            <a:ext cx="3208935" cy="36611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A3AF31-5C6F-41C5-8B0A-4053F0653D2E}"/>
              </a:ext>
            </a:extLst>
          </p:cNvPr>
          <p:cNvSpPr/>
          <p:nvPr userDrawn="1"/>
        </p:nvSpPr>
        <p:spPr>
          <a:xfrm>
            <a:off x="4112938" y="1181100"/>
            <a:ext cx="3208935" cy="36611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6" name="Text Placeholder 6">
            <a:extLst>
              <a:ext uri="{FF2B5EF4-FFF2-40B4-BE49-F238E27FC236}">
                <a16:creationId xmlns:a16="http://schemas.microsoft.com/office/drawing/2014/main" id="{1343B0B7-F0BA-4733-BF77-22120AE67BC6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833138" y="8145745"/>
            <a:ext cx="2468880" cy="459492"/>
          </a:xfrm>
        </p:spPr>
        <p:txBody>
          <a:bodyPr anchor="ctr"/>
          <a:lstStyle>
            <a:lvl1pPr marL="0" indent="0" algn="ctr">
              <a:buNone/>
              <a:defRPr sz="1800" b="1" spc="0">
                <a:solidFill>
                  <a:schemeClr val="accent6"/>
                </a:solidFill>
                <a:latin typeface="+mj-lt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/>
            <a:r>
              <a:rPr lang="en-US" noProof="0" dirty="0"/>
              <a:t>CLICK TO EDIT TEXT</a:t>
            </a:r>
          </a:p>
        </p:txBody>
      </p:sp>
      <p:sp>
        <p:nvSpPr>
          <p:cNvPr id="157" name="Text Placeholder 6">
            <a:extLst>
              <a:ext uri="{FF2B5EF4-FFF2-40B4-BE49-F238E27FC236}">
                <a16:creationId xmlns:a16="http://schemas.microsoft.com/office/drawing/2014/main" id="{0999E09F-B090-4747-9B26-520319D7CE21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833750" y="8730226"/>
            <a:ext cx="2468880" cy="228600"/>
          </a:xfrm>
        </p:spPr>
        <p:txBody>
          <a:bodyPr anchor="ctr"/>
          <a:lstStyle>
            <a:lvl1pPr marL="0" indent="0" algn="ctr">
              <a:buNone/>
              <a:defRPr sz="1000" b="0" spc="0">
                <a:solidFill>
                  <a:schemeClr val="accent6"/>
                </a:solidFill>
                <a:latin typeface="Avenir Next LT Pro Light" panose="020B0304020202020204" pitchFamily="34" charset="0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/>
            <a:r>
              <a:rPr lang="en-US" noProof="0" dirty="0"/>
              <a:t>CLICK TO EDIT TEXT</a:t>
            </a:r>
          </a:p>
        </p:txBody>
      </p:sp>
      <p:sp>
        <p:nvSpPr>
          <p:cNvPr id="158" name="Text Placeholder 6">
            <a:extLst>
              <a:ext uri="{FF2B5EF4-FFF2-40B4-BE49-F238E27FC236}">
                <a16:creationId xmlns:a16="http://schemas.microsoft.com/office/drawing/2014/main" id="{5FE4F53F-3B46-484F-8601-3C9F14690B35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4481208" y="8146050"/>
            <a:ext cx="2468880" cy="459492"/>
          </a:xfrm>
        </p:spPr>
        <p:txBody>
          <a:bodyPr anchor="ctr"/>
          <a:lstStyle>
            <a:lvl1pPr marL="0" indent="0" algn="ctr">
              <a:buNone/>
              <a:defRPr sz="1800" b="1" spc="0">
                <a:solidFill>
                  <a:schemeClr val="accent6"/>
                </a:solidFill>
                <a:latin typeface="+mj-lt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/>
            <a:r>
              <a:rPr lang="en-US" noProof="0" dirty="0"/>
              <a:t>CLICK TO EDIT TEXT</a:t>
            </a:r>
          </a:p>
        </p:txBody>
      </p:sp>
      <p:sp>
        <p:nvSpPr>
          <p:cNvPr id="159" name="Text Placeholder 6">
            <a:extLst>
              <a:ext uri="{FF2B5EF4-FFF2-40B4-BE49-F238E27FC236}">
                <a16:creationId xmlns:a16="http://schemas.microsoft.com/office/drawing/2014/main" id="{376FB709-FDA0-4032-B545-8532ABBF96EA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4504998" y="8725892"/>
            <a:ext cx="2468880" cy="228600"/>
          </a:xfrm>
        </p:spPr>
        <p:txBody>
          <a:bodyPr anchor="ctr"/>
          <a:lstStyle>
            <a:lvl1pPr marL="0" indent="0" algn="ctr">
              <a:buNone/>
              <a:defRPr sz="1000" b="0" spc="0">
                <a:solidFill>
                  <a:schemeClr val="accent6"/>
                </a:solidFill>
                <a:latin typeface="Avenir Next LT Pro Light" panose="020B0304020202020204" pitchFamily="34" charset="0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/>
            <a:r>
              <a:rPr lang="en-US" noProof="0" dirty="0"/>
              <a:t>CLICK TO EDIT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A472EC-93CF-48A8-AA46-E39828EC6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68C4E6F7-272E-4A8F-9B04-EBEF71E00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720" y="7538847"/>
            <a:ext cx="36576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59D18458-E678-4F83-B20A-8315A8454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379208" y="7538847"/>
            <a:ext cx="36576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977E8B4D-40CE-463F-B424-43FAB95A0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411" y="3005867"/>
            <a:ext cx="36576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15744ADD-6205-486B-8562-7E40E014A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379482" y="3005867"/>
            <a:ext cx="36576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0400A09-D51E-4217-9BA6-676190CCCA14}"/>
              </a:ext>
            </a:extLst>
          </p:cNvPr>
          <p:cNvGrpSpPr/>
          <p:nvPr userDrawn="1"/>
        </p:nvGrpSpPr>
        <p:grpSpPr>
          <a:xfrm>
            <a:off x="222965" y="5483422"/>
            <a:ext cx="7320835" cy="235442"/>
            <a:chOff x="222965" y="5483422"/>
            <a:chExt cx="7320835" cy="235442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0F8FADAE-B126-450F-8A31-1B51BDD34DF3}"/>
                </a:ext>
              </a:extLst>
            </p:cNvPr>
            <p:cNvGrpSpPr/>
            <p:nvPr userDrawn="1"/>
          </p:nvGrpSpPr>
          <p:grpSpPr>
            <a:xfrm>
              <a:off x="222965" y="5490264"/>
              <a:ext cx="230662" cy="228600"/>
              <a:chOff x="226538" y="5490264"/>
              <a:chExt cx="230662" cy="228600"/>
            </a:xfrm>
          </p:grpSpPr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08140166-1B1C-4273-8B57-C9A08528E09E}"/>
                  </a:ext>
                </a:extLst>
              </p:cNvPr>
              <p:cNvCxnSpPr/>
              <p:nvPr userDrawn="1"/>
            </p:nvCxnSpPr>
            <p:spPr>
              <a:xfrm>
                <a:off x="457200" y="5490264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AF6A4047-DF31-4D15-AC88-2D2EA9D4F40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26538" y="5716191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1534877D-26E0-4BC7-BFC8-85E7477A4945}"/>
                </a:ext>
              </a:extLst>
            </p:cNvPr>
            <p:cNvGrpSpPr/>
            <p:nvPr userDrawn="1"/>
          </p:nvGrpSpPr>
          <p:grpSpPr>
            <a:xfrm>
              <a:off x="3656214" y="5485720"/>
              <a:ext cx="228600" cy="229280"/>
              <a:chOff x="3655023" y="5485720"/>
              <a:chExt cx="228600" cy="22928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877DA045-30A5-43DA-913A-A86093389A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657599" y="5485720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EA7B53C0-6386-4A0B-BB55-28DFD17FD8B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655023" y="571500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08E4BE37-A783-448F-B03D-5F8B5FC530F0}"/>
                </a:ext>
              </a:extLst>
            </p:cNvPr>
            <p:cNvGrpSpPr/>
            <p:nvPr userDrawn="1"/>
          </p:nvGrpSpPr>
          <p:grpSpPr>
            <a:xfrm>
              <a:off x="7315200" y="5483422"/>
              <a:ext cx="228600" cy="228600"/>
              <a:chOff x="7315200" y="5483422"/>
              <a:chExt cx="228600" cy="228600"/>
            </a:xfrm>
          </p:grpSpPr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453F8CBC-5CD5-4026-858F-52785AD0494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316488" y="5483422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41D1CEDB-7235-4583-9320-67EB664A38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315200" y="571169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70080A18-7E60-4F72-B17C-B017445A9679}"/>
                </a:ext>
              </a:extLst>
            </p:cNvPr>
            <p:cNvGrpSpPr/>
            <p:nvPr userDrawn="1"/>
          </p:nvGrpSpPr>
          <p:grpSpPr>
            <a:xfrm>
              <a:off x="3887664" y="5490077"/>
              <a:ext cx="228600" cy="228600"/>
              <a:chOff x="3886715" y="5486400"/>
              <a:chExt cx="228600" cy="228600"/>
            </a:xfrm>
          </p:grpSpPr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19DBD76D-D3C4-4E5B-9AD4-34BC0EA63A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886715" y="571169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F5FCE9D3-127A-4414-8224-B2B0E4724C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114800" y="5486400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7369CA12-6573-43B7-8B01-0ED4F348515F}"/>
              </a:ext>
            </a:extLst>
          </p:cNvPr>
          <p:cNvGrpSpPr/>
          <p:nvPr userDrawn="1"/>
        </p:nvGrpSpPr>
        <p:grpSpPr>
          <a:xfrm>
            <a:off x="227807" y="4836006"/>
            <a:ext cx="7319666" cy="233609"/>
            <a:chOff x="227807" y="4831222"/>
            <a:chExt cx="7319666" cy="233609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FFDC2EDE-0284-44AB-AFA1-57DAD507F8B9}"/>
                </a:ext>
              </a:extLst>
            </p:cNvPr>
            <p:cNvGrpSpPr/>
            <p:nvPr userDrawn="1"/>
          </p:nvGrpSpPr>
          <p:grpSpPr>
            <a:xfrm rot="16200000">
              <a:off x="226776" y="4835200"/>
              <a:ext cx="230662" cy="228600"/>
              <a:chOff x="226538" y="5490264"/>
              <a:chExt cx="230662" cy="228600"/>
            </a:xfrm>
          </p:grpSpPr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69CF838D-4A0A-410D-B1ED-994F20DA3D06}"/>
                  </a:ext>
                </a:extLst>
              </p:cNvPr>
              <p:cNvCxnSpPr/>
              <p:nvPr userDrawn="1"/>
            </p:nvCxnSpPr>
            <p:spPr>
              <a:xfrm>
                <a:off x="457200" y="5490264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798215B1-78D5-490F-B7F1-6D311518EB3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26538" y="5716191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CF60BF5E-1DF8-4512-B045-A13BD41EF64C}"/>
                </a:ext>
              </a:extLst>
            </p:cNvPr>
            <p:cNvGrpSpPr/>
            <p:nvPr userDrawn="1"/>
          </p:nvGrpSpPr>
          <p:grpSpPr>
            <a:xfrm rot="5400000">
              <a:off x="3659471" y="4830882"/>
              <a:ext cx="228600" cy="229280"/>
              <a:chOff x="3655023" y="5485720"/>
              <a:chExt cx="228600" cy="229280"/>
            </a:xfrm>
          </p:grpSpPr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1AA68DDB-46EF-4057-B394-4CCFB22E986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657599" y="5485720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376FAA0F-F18B-4398-BEE6-12921736549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655023" y="571500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AE912339-50A8-4E69-818D-3F9D71B7D4A3}"/>
                </a:ext>
              </a:extLst>
            </p:cNvPr>
            <p:cNvGrpSpPr/>
            <p:nvPr userDrawn="1"/>
          </p:nvGrpSpPr>
          <p:grpSpPr>
            <a:xfrm rot="16200000">
              <a:off x="3887648" y="4832970"/>
              <a:ext cx="228600" cy="228600"/>
              <a:chOff x="3886715" y="5486400"/>
              <a:chExt cx="228600" cy="228600"/>
            </a:xfrm>
          </p:grpSpPr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17BD2015-F8E7-4BF9-96BA-F62726DC016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886715" y="571169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5288B794-DD21-4DA9-B7A4-540F0ECCD6F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114800" y="5486400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E4924D32-108B-49DD-9DB4-74C33E5AC7DB}"/>
                </a:ext>
              </a:extLst>
            </p:cNvPr>
            <p:cNvGrpSpPr/>
            <p:nvPr userDrawn="1"/>
          </p:nvGrpSpPr>
          <p:grpSpPr>
            <a:xfrm rot="5400000">
              <a:off x="7318873" y="4834907"/>
              <a:ext cx="228600" cy="228600"/>
              <a:chOff x="7312930" y="5483422"/>
              <a:chExt cx="228600" cy="228600"/>
            </a:xfrm>
          </p:grpSpPr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F46D15B5-5F7C-4A52-9CA6-91871DAA9B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314219" y="5483422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FB390450-6AF0-41C6-AA1B-31C96555E81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312930" y="571169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4DF530B-E460-495F-971E-8E5FE84C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03320" y="7543800"/>
            <a:ext cx="36576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C1F92658-CDF0-4A5A-9A24-7442366138AC}"/>
              </a:ext>
            </a:extLst>
          </p:cNvPr>
          <p:cNvGrpSpPr/>
          <p:nvPr userDrawn="1"/>
        </p:nvGrpSpPr>
        <p:grpSpPr>
          <a:xfrm>
            <a:off x="227807" y="9373126"/>
            <a:ext cx="7319666" cy="233609"/>
            <a:chOff x="227807" y="9346072"/>
            <a:chExt cx="7319666" cy="233609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98E56A8C-2C58-4789-97DF-1DD4CF0D7471}"/>
                </a:ext>
              </a:extLst>
            </p:cNvPr>
            <p:cNvGrpSpPr/>
            <p:nvPr userDrawn="1"/>
          </p:nvGrpSpPr>
          <p:grpSpPr>
            <a:xfrm rot="16200000">
              <a:off x="226776" y="9350050"/>
              <a:ext cx="230662" cy="228600"/>
              <a:chOff x="226538" y="5490264"/>
              <a:chExt cx="230662" cy="228600"/>
            </a:xfrm>
          </p:grpSpPr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A46DCE49-EEF7-4101-9A5E-3A2BF3870851}"/>
                  </a:ext>
                </a:extLst>
              </p:cNvPr>
              <p:cNvCxnSpPr/>
              <p:nvPr userDrawn="1"/>
            </p:nvCxnSpPr>
            <p:spPr>
              <a:xfrm>
                <a:off x="457200" y="5490264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1D7CC2A1-48EB-4272-AC4F-7C72B14DB8E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26538" y="5716191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67DC8E0B-0960-42E7-B99A-DDB6C69E852E}"/>
                </a:ext>
              </a:extLst>
            </p:cNvPr>
            <p:cNvGrpSpPr/>
            <p:nvPr userDrawn="1"/>
          </p:nvGrpSpPr>
          <p:grpSpPr>
            <a:xfrm rot="5400000">
              <a:off x="3659471" y="9345732"/>
              <a:ext cx="228600" cy="229280"/>
              <a:chOff x="3655023" y="5485720"/>
              <a:chExt cx="228600" cy="229280"/>
            </a:xfrm>
          </p:grpSpPr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F83D7422-C5A2-4D7E-BACE-3DC627F3B27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657599" y="5485720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571C538C-BF67-4DD3-8511-60863479DE9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655023" y="571500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22D26B2B-88DF-47C0-8200-C4BA340E35A6}"/>
                </a:ext>
              </a:extLst>
            </p:cNvPr>
            <p:cNvGrpSpPr/>
            <p:nvPr userDrawn="1"/>
          </p:nvGrpSpPr>
          <p:grpSpPr>
            <a:xfrm rot="16200000">
              <a:off x="3887648" y="9347820"/>
              <a:ext cx="228600" cy="228600"/>
              <a:chOff x="3886715" y="5486400"/>
              <a:chExt cx="228600" cy="228600"/>
            </a:xfrm>
          </p:grpSpPr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C4FA7CB5-FD67-4263-AF99-440A421D334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886715" y="571169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277E7B8F-186C-405F-94DD-2D87983B3C5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114800" y="5486400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57A6636B-1AEF-4358-B52F-FE61054CF295}"/>
                </a:ext>
              </a:extLst>
            </p:cNvPr>
            <p:cNvGrpSpPr/>
            <p:nvPr userDrawn="1"/>
          </p:nvGrpSpPr>
          <p:grpSpPr>
            <a:xfrm rot="5400000">
              <a:off x="7318873" y="9349757"/>
              <a:ext cx="228600" cy="228600"/>
              <a:chOff x="7312930" y="5483422"/>
              <a:chExt cx="228600" cy="228600"/>
            </a:xfrm>
          </p:grpSpPr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5397846F-3865-478B-9156-C5FCD02A40C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314219" y="5483422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98BD4876-7F6F-4CCE-829A-0708A795296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312930" y="571169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D12E078E-AEB3-48D7-A024-69A000BCECC1}"/>
              </a:ext>
            </a:extLst>
          </p:cNvPr>
          <p:cNvGrpSpPr/>
          <p:nvPr userDrawn="1"/>
        </p:nvGrpSpPr>
        <p:grpSpPr>
          <a:xfrm>
            <a:off x="225346" y="937499"/>
            <a:ext cx="7320835" cy="233144"/>
            <a:chOff x="222965" y="5485720"/>
            <a:chExt cx="7320835" cy="233144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F72A3A8E-8FD8-460F-B92C-665A82CFD644}"/>
                </a:ext>
              </a:extLst>
            </p:cNvPr>
            <p:cNvGrpSpPr/>
            <p:nvPr userDrawn="1"/>
          </p:nvGrpSpPr>
          <p:grpSpPr>
            <a:xfrm>
              <a:off x="222965" y="5490264"/>
              <a:ext cx="230662" cy="228600"/>
              <a:chOff x="226538" y="5490264"/>
              <a:chExt cx="230662" cy="228600"/>
            </a:xfrm>
          </p:grpSpPr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8C03225F-7C77-4D2C-9194-C74C72C75A42}"/>
                  </a:ext>
                </a:extLst>
              </p:cNvPr>
              <p:cNvCxnSpPr/>
              <p:nvPr userDrawn="1"/>
            </p:nvCxnSpPr>
            <p:spPr>
              <a:xfrm>
                <a:off x="457200" y="5490264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E0D7021F-4979-43F1-B4BD-AFE2D67A0E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26538" y="5716191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4A46DFC3-9D0E-45BC-AC13-548C574B1919}"/>
                </a:ext>
              </a:extLst>
            </p:cNvPr>
            <p:cNvGrpSpPr/>
            <p:nvPr userDrawn="1"/>
          </p:nvGrpSpPr>
          <p:grpSpPr>
            <a:xfrm>
              <a:off x="3652542" y="5485720"/>
              <a:ext cx="228600" cy="229280"/>
              <a:chOff x="3651351" y="5485720"/>
              <a:chExt cx="228600" cy="229280"/>
            </a:xfrm>
          </p:grpSpPr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D38887A9-AB8E-4681-B2A6-595D989C67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653927" y="5485720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7B4A459C-726F-48AE-AC27-829B7C8E4B0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651351" y="571500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D8F9A461-E264-4361-BC74-1E06A80B691D}"/>
                </a:ext>
              </a:extLst>
            </p:cNvPr>
            <p:cNvGrpSpPr/>
            <p:nvPr userDrawn="1"/>
          </p:nvGrpSpPr>
          <p:grpSpPr>
            <a:xfrm>
              <a:off x="7315200" y="5489398"/>
              <a:ext cx="228600" cy="228600"/>
              <a:chOff x="7315200" y="5489398"/>
              <a:chExt cx="228600" cy="228600"/>
            </a:xfrm>
          </p:grpSpPr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48238B24-BE6E-47A5-9515-63A956F5DE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316488" y="5489398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6A91A1B8-51FF-4692-AD6E-B3BA63E65CD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315200" y="5717666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D73C4E3A-B158-4F84-943B-E917E1B3A0A7}"/>
                </a:ext>
              </a:extLst>
            </p:cNvPr>
            <p:cNvGrpSpPr/>
            <p:nvPr userDrawn="1"/>
          </p:nvGrpSpPr>
          <p:grpSpPr>
            <a:xfrm>
              <a:off x="3883992" y="5489080"/>
              <a:ext cx="228600" cy="228600"/>
              <a:chOff x="3883043" y="5485403"/>
              <a:chExt cx="228600" cy="228600"/>
            </a:xfrm>
          </p:grpSpPr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BE51849C-FC19-4D39-B48B-B60A58EAB4A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883043" y="5710693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3B667B74-533B-4C08-8201-B31258D31BF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111128" y="5485403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3" name="Picture Placeholder 94">
            <a:extLst>
              <a:ext uri="{FF2B5EF4-FFF2-40B4-BE49-F238E27FC236}">
                <a16:creationId xmlns:a16="http://schemas.microsoft.com/office/drawing/2014/main" id="{505024BD-4B77-49C4-BABE-22496711E120}"/>
              </a:ext>
            </a:extLst>
          </p:cNvPr>
          <p:cNvSpPr>
            <a:spLocks noGrp="1"/>
          </p:cNvSpPr>
          <p:nvPr>
            <p:ph type="pic" sz="quarter" idx="69" hasCustomPrompt="1"/>
          </p:nvPr>
        </p:nvSpPr>
        <p:spPr>
          <a:xfrm rot="10800000">
            <a:off x="1236441" y="1517520"/>
            <a:ext cx="1645920" cy="1143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on icon to add image</a:t>
            </a:r>
          </a:p>
        </p:txBody>
      </p:sp>
      <p:sp>
        <p:nvSpPr>
          <p:cNvPr id="134" name="Picture Placeholder 94">
            <a:extLst>
              <a:ext uri="{FF2B5EF4-FFF2-40B4-BE49-F238E27FC236}">
                <a16:creationId xmlns:a16="http://schemas.microsoft.com/office/drawing/2014/main" id="{B2C7BCC8-5E01-44B7-BE0D-6EE653799BFD}"/>
              </a:ext>
            </a:extLst>
          </p:cNvPr>
          <p:cNvSpPr>
            <a:spLocks noGrp="1"/>
          </p:cNvSpPr>
          <p:nvPr>
            <p:ph type="pic" sz="quarter" idx="70" hasCustomPrompt="1"/>
          </p:nvPr>
        </p:nvSpPr>
        <p:spPr>
          <a:xfrm rot="10800000">
            <a:off x="4890856" y="1523376"/>
            <a:ext cx="1645920" cy="1143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on icon to add image</a:t>
            </a:r>
          </a:p>
        </p:txBody>
      </p:sp>
      <p:sp>
        <p:nvSpPr>
          <p:cNvPr id="135" name="Picture Placeholder 150">
            <a:extLst>
              <a:ext uri="{FF2B5EF4-FFF2-40B4-BE49-F238E27FC236}">
                <a16:creationId xmlns:a16="http://schemas.microsoft.com/office/drawing/2014/main" id="{B9A686A8-12BA-483F-B0E2-863D8B9F12C1}"/>
              </a:ext>
            </a:extLst>
          </p:cNvPr>
          <p:cNvSpPr>
            <a:spLocks noGrp="1"/>
          </p:cNvSpPr>
          <p:nvPr>
            <p:ph type="pic" sz="quarter" idx="73" hasCustomPrompt="1"/>
          </p:nvPr>
        </p:nvSpPr>
        <p:spPr>
          <a:xfrm rot="10800000">
            <a:off x="1392269" y="6169819"/>
            <a:ext cx="1325880" cy="923544"/>
          </a:xfrm>
        </p:spPr>
        <p:txBody>
          <a:bodyPr/>
          <a:lstStyle>
            <a:lvl1pPr marL="0" indent="0">
              <a:buNone/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on icon to add image</a:t>
            </a:r>
          </a:p>
        </p:txBody>
      </p:sp>
      <p:sp>
        <p:nvSpPr>
          <p:cNvPr id="136" name="Picture Placeholder 150">
            <a:extLst>
              <a:ext uri="{FF2B5EF4-FFF2-40B4-BE49-F238E27FC236}">
                <a16:creationId xmlns:a16="http://schemas.microsoft.com/office/drawing/2014/main" id="{3D6F7256-564D-4157-B598-3A28C4EE96DA}"/>
              </a:ext>
            </a:extLst>
          </p:cNvPr>
          <p:cNvSpPr>
            <a:spLocks noGrp="1"/>
          </p:cNvSpPr>
          <p:nvPr>
            <p:ph type="pic" sz="quarter" idx="74" hasCustomPrompt="1"/>
          </p:nvPr>
        </p:nvSpPr>
        <p:spPr>
          <a:xfrm rot="10800000">
            <a:off x="5054251" y="6169819"/>
            <a:ext cx="1325880" cy="923544"/>
          </a:xfrm>
        </p:spPr>
        <p:txBody>
          <a:bodyPr/>
          <a:lstStyle>
            <a:lvl1pPr marL="0" indent="0">
              <a:buNone/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on icon to add image</a:t>
            </a:r>
          </a:p>
        </p:txBody>
      </p:sp>
      <p:sp>
        <p:nvSpPr>
          <p:cNvPr id="137" name="Text Placeholder 6">
            <a:extLst>
              <a:ext uri="{FF2B5EF4-FFF2-40B4-BE49-F238E27FC236}">
                <a16:creationId xmlns:a16="http://schemas.microsoft.com/office/drawing/2014/main" id="{FEAE6A37-7C84-466C-BAF7-5CBCA8779653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32490" y="3621184"/>
            <a:ext cx="2468880" cy="459492"/>
          </a:xfrm>
        </p:spPr>
        <p:txBody>
          <a:bodyPr anchor="ctr"/>
          <a:lstStyle>
            <a:lvl1pPr marL="0" indent="0" algn="ctr">
              <a:buNone/>
              <a:defRPr sz="1800" b="1" spc="0">
                <a:solidFill>
                  <a:schemeClr val="tx2"/>
                </a:solidFill>
                <a:latin typeface="+mj-lt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/>
            <a:r>
              <a:rPr lang="en-US" noProof="0" dirty="0"/>
              <a:t>CLICK TO EDIT TEXT</a:t>
            </a:r>
          </a:p>
        </p:txBody>
      </p:sp>
      <p:sp>
        <p:nvSpPr>
          <p:cNvPr id="138" name="Text Placeholder 6">
            <a:extLst>
              <a:ext uri="{FF2B5EF4-FFF2-40B4-BE49-F238E27FC236}">
                <a16:creationId xmlns:a16="http://schemas.microsoft.com/office/drawing/2014/main" id="{9AD4BE4C-FD7A-488C-9876-B0A0CEE9C8A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33102" y="4205665"/>
            <a:ext cx="2468880" cy="228600"/>
          </a:xfrm>
        </p:spPr>
        <p:txBody>
          <a:bodyPr anchor="ctr"/>
          <a:lstStyle>
            <a:lvl1pPr marL="0" indent="0" algn="ctr">
              <a:buNone/>
              <a:defRPr sz="1000" b="0" spc="0">
                <a:solidFill>
                  <a:schemeClr val="tx2"/>
                </a:solidFill>
                <a:latin typeface="Avenir Next LT Pro Light" panose="020B0304020202020204" pitchFamily="34" charset="0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/>
            <a:r>
              <a:rPr lang="en-US" noProof="0" dirty="0"/>
              <a:t>CLICK TO EDIT TEXT</a:t>
            </a:r>
          </a:p>
        </p:txBody>
      </p:sp>
      <p:sp>
        <p:nvSpPr>
          <p:cNvPr id="139" name="Text Placeholder 6">
            <a:extLst>
              <a:ext uri="{FF2B5EF4-FFF2-40B4-BE49-F238E27FC236}">
                <a16:creationId xmlns:a16="http://schemas.microsoft.com/office/drawing/2014/main" id="{3B8D1FBC-0D8A-485E-82F0-09803B13A555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80560" y="3622583"/>
            <a:ext cx="2468880" cy="459492"/>
          </a:xfrm>
        </p:spPr>
        <p:txBody>
          <a:bodyPr anchor="ctr"/>
          <a:lstStyle>
            <a:lvl1pPr marL="0" indent="0" algn="ctr">
              <a:buNone/>
              <a:defRPr sz="1800" b="1" spc="0">
                <a:solidFill>
                  <a:schemeClr val="tx2"/>
                </a:solidFill>
                <a:latin typeface="+mj-lt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/>
            <a:r>
              <a:rPr lang="en-US" noProof="0" dirty="0"/>
              <a:t>CLICK TO EDIT TEXT</a:t>
            </a:r>
          </a:p>
        </p:txBody>
      </p:sp>
      <p:sp>
        <p:nvSpPr>
          <p:cNvPr id="140" name="Text Placeholder 6">
            <a:extLst>
              <a:ext uri="{FF2B5EF4-FFF2-40B4-BE49-F238E27FC236}">
                <a16:creationId xmlns:a16="http://schemas.microsoft.com/office/drawing/2014/main" id="{F5F069D6-ECA6-433D-A8DF-8EF290475EF6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4504350" y="4210431"/>
            <a:ext cx="2468880" cy="228600"/>
          </a:xfrm>
        </p:spPr>
        <p:txBody>
          <a:bodyPr anchor="ctr"/>
          <a:lstStyle>
            <a:lvl1pPr marL="0" indent="0" algn="ctr">
              <a:buNone/>
              <a:defRPr sz="1000" b="0" spc="0">
                <a:solidFill>
                  <a:schemeClr val="tx2"/>
                </a:solidFill>
                <a:latin typeface="Avenir Next LT Pro Light" panose="020B0304020202020204" pitchFamily="34" charset="0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/>
            <a:r>
              <a:rPr lang="en-US" noProof="0" dirty="0"/>
              <a:t>CLICK TO EDIT TEXT</a:t>
            </a:r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FF2C70BC-8778-46CA-9CB5-FA56BF8D69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03329" y="3008376"/>
            <a:ext cx="36576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619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96" userDrawn="1">
          <p15:clr>
            <a:srgbClr val="FBAE40"/>
          </p15:clr>
        </p15:guide>
        <p15:guide id="2" pos="3600" userDrawn="1">
          <p15:clr>
            <a:srgbClr val="FBAE40"/>
          </p15:clr>
        </p15:guide>
        <p15:guide id="4" orient="horz" pos="4752" userDrawn="1">
          <p15:clr>
            <a:srgbClr val="FBAE40"/>
          </p15:clr>
        </p15:guide>
        <p15:guide id="5" orient="horz" pos="744" userDrawn="1">
          <p15:clr>
            <a:srgbClr val="FBAE40"/>
          </p15:clr>
        </p15:guide>
        <p15:guide id="6" orient="horz" pos="3048" userDrawn="1">
          <p15:clr>
            <a:srgbClr val="FBAE40"/>
          </p15:clr>
        </p15:guide>
        <p15:guide id="7" pos="288" userDrawn="1">
          <p15:clr>
            <a:srgbClr val="FBAE40"/>
          </p15:clr>
        </p15:guide>
        <p15:guide id="8" pos="2304" userDrawn="1">
          <p15:clr>
            <a:srgbClr val="FBAE40"/>
          </p15:clr>
        </p15:guide>
        <p15:guide id="9" orient="horz" pos="5328" userDrawn="1">
          <p15:clr>
            <a:srgbClr val="FBAE40"/>
          </p15:clr>
        </p15:guide>
        <p15:guide id="10" orient="horz" pos="1320" userDrawn="1">
          <p15:clr>
            <a:srgbClr val="FBAE40"/>
          </p15:clr>
        </p15:guide>
        <p15:guide id="11" orient="horz" pos="4176" userDrawn="1">
          <p15:clr>
            <a:srgbClr val="FBAE40"/>
          </p15:clr>
        </p15:guide>
        <p15:guide id="12" orient="horz" pos="360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143">
            <a:extLst>
              <a:ext uri="{FF2B5EF4-FFF2-40B4-BE49-F238E27FC236}">
                <a16:creationId xmlns:a16="http://schemas.microsoft.com/office/drawing/2014/main" id="{1AE85492-0E7E-4502-B6C7-318ABB5C5D56}"/>
              </a:ext>
            </a:extLst>
          </p:cNvPr>
          <p:cNvSpPr/>
          <p:nvPr userDrawn="1"/>
        </p:nvSpPr>
        <p:spPr>
          <a:xfrm>
            <a:off x="463805" y="1181100"/>
            <a:ext cx="3208935" cy="36611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A3AF31-5C6F-41C5-8B0A-4053F0653D2E}"/>
              </a:ext>
            </a:extLst>
          </p:cNvPr>
          <p:cNvSpPr/>
          <p:nvPr userDrawn="1"/>
        </p:nvSpPr>
        <p:spPr>
          <a:xfrm>
            <a:off x="4112938" y="1181100"/>
            <a:ext cx="3208935" cy="3661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8C9E4147-F6C9-4128-AF19-408724BE30CC}"/>
              </a:ext>
            </a:extLst>
          </p:cNvPr>
          <p:cNvSpPr/>
          <p:nvPr userDrawn="1"/>
        </p:nvSpPr>
        <p:spPr>
          <a:xfrm>
            <a:off x="4112938" y="5721295"/>
            <a:ext cx="3208935" cy="3661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0FC98E57-30DD-40EF-B071-3BE26E33BB8E}"/>
              </a:ext>
            </a:extLst>
          </p:cNvPr>
          <p:cNvSpPr/>
          <p:nvPr userDrawn="1"/>
        </p:nvSpPr>
        <p:spPr>
          <a:xfrm>
            <a:off x="463805" y="5721295"/>
            <a:ext cx="3208935" cy="366116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6" name="Text Placeholder 6">
            <a:extLst>
              <a:ext uri="{FF2B5EF4-FFF2-40B4-BE49-F238E27FC236}">
                <a16:creationId xmlns:a16="http://schemas.microsoft.com/office/drawing/2014/main" id="{1343B0B7-F0BA-4733-BF77-22120AE67BC6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833138" y="8145745"/>
            <a:ext cx="2468880" cy="459492"/>
          </a:xfrm>
        </p:spPr>
        <p:txBody>
          <a:bodyPr anchor="ctr"/>
          <a:lstStyle>
            <a:lvl1pPr marL="0" indent="0" algn="ctr">
              <a:buNone/>
              <a:defRPr sz="1800" b="1" spc="0">
                <a:solidFill>
                  <a:schemeClr val="tx2"/>
                </a:solidFill>
                <a:latin typeface="+mj-lt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/>
            <a:r>
              <a:rPr lang="en-US" noProof="0" dirty="0"/>
              <a:t>CLICK TO EDIT TEXT</a:t>
            </a:r>
          </a:p>
        </p:txBody>
      </p:sp>
      <p:sp>
        <p:nvSpPr>
          <p:cNvPr id="157" name="Text Placeholder 6">
            <a:extLst>
              <a:ext uri="{FF2B5EF4-FFF2-40B4-BE49-F238E27FC236}">
                <a16:creationId xmlns:a16="http://schemas.microsoft.com/office/drawing/2014/main" id="{0999E09F-B090-4747-9B26-520319D7CE21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833750" y="8730226"/>
            <a:ext cx="2468880" cy="228600"/>
          </a:xfrm>
        </p:spPr>
        <p:txBody>
          <a:bodyPr anchor="ctr"/>
          <a:lstStyle>
            <a:lvl1pPr marL="0" indent="0" algn="ctr">
              <a:buNone/>
              <a:defRPr sz="1000" b="0" spc="0">
                <a:solidFill>
                  <a:schemeClr val="tx2"/>
                </a:solidFill>
                <a:latin typeface="Avenir Next LT Pro Light" panose="020B0304020202020204" pitchFamily="34" charset="0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/>
            <a:r>
              <a:rPr lang="en-US" noProof="0" dirty="0"/>
              <a:t>CLICK TO EDIT TEXT</a:t>
            </a:r>
          </a:p>
        </p:txBody>
      </p:sp>
      <p:sp>
        <p:nvSpPr>
          <p:cNvPr id="158" name="Text Placeholder 6">
            <a:extLst>
              <a:ext uri="{FF2B5EF4-FFF2-40B4-BE49-F238E27FC236}">
                <a16:creationId xmlns:a16="http://schemas.microsoft.com/office/drawing/2014/main" id="{5FE4F53F-3B46-484F-8601-3C9F14690B35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4481208" y="8146050"/>
            <a:ext cx="2468880" cy="459492"/>
          </a:xfrm>
        </p:spPr>
        <p:txBody>
          <a:bodyPr anchor="ctr"/>
          <a:lstStyle>
            <a:lvl1pPr marL="0" indent="0" algn="ctr">
              <a:buNone/>
              <a:defRPr sz="1800" b="1" spc="0">
                <a:solidFill>
                  <a:schemeClr val="tx2"/>
                </a:solidFill>
                <a:latin typeface="+mj-lt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/>
            <a:r>
              <a:rPr lang="en-US" noProof="0" dirty="0"/>
              <a:t>CLICK TO EDIT TEXT</a:t>
            </a:r>
          </a:p>
        </p:txBody>
      </p:sp>
      <p:sp>
        <p:nvSpPr>
          <p:cNvPr id="159" name="Text Placeholder 6">
            <a:extLst>
              <a:ext uri="{FF2B5EF4-FFF2-40B4-BE49-F238E27FC236}">
                <a16:creationId xmlns:a16="http://schemas.microsoft.com/office/drawing/2014/main" id="{376FB709-FDA0-4032-B545-8532ABBF96EA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4504998" y="8725892"/>
            <a:ext cx="2468880" cy="228600"/>
          </a:xfrm>
        </p:spPr>
        <p:txBody>
          <a:bodyPr anchor="ctr"/>
          <a:lstStyle>
            <a:lvl1pPr marL="0" indent="0" algn="ctr">
              <a:buNone/>
              <a:defRPr sz="1000" b="0" spc="0">
                <a:solidFill>
                  <a:schemeClr val="tx2"/>
                </a:solidFill>
                <a:latin typeface="Avenir Next LT Pro Light" panose="020B0304020202020204" pitchFamily="34" charset="0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/>
            <a:r>
              <a:rPr lang="en-US" noProof="0" dirty="0"/>
              <a:t>CLICK TO EDIT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A472EC-93CF-48A8-AA46-E39828EC6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68C4E6F7-272E-4A8F-9B04-EBEF71E00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720" y="7538847"/>
            <a:ext cx="36576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59D18458-E678-4F83-B20A-8315A8454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379208" y="7538847"/>
            <a:ext cx="36576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977E8B4D-40CE-463F-B424-43FAB95A0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411" y="3005867"/>
            <a:ext cx="36576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15744ADD-6205-486B-8562-7E40E014A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379482" y="3005867"/>
            <a:ext cx="36576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0400A09-D51E-4217-9BA6-676190CCCA14}"/>
              </a:ext>
            </a:extLst>
          </p:cNvPr>
          <p:cNvGrpSpPr/>
          <p:nvPr userDrawn="1"/>
        </p:nvGrpSpPr>
        <p:grpSpPr>
          <a:xfrm>
            <a:off x="222965" y="5483422"/>
            <a:ext cx="7320835" cy="235442"/>
            <a:chOff x="222965" y="5483422"/>
            <a:chExt cx="7320835" cy="235442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0F8FADAE-B126-450F-8A31-1B51BDD34DF3}"/>
                </a:ext>
              </a:extLst>
            </p:cNvPr>
            <p:cNvGrpSpPr/>
            <p:nvPr userDrawn="1"/>
          </p:nvGrpSpPr>
          <p:grpSpPr>
            <a:xfrm>
              <a:off x="222965" y="5490264"/>
              <a:ext cx="230662" cy="228600"/>
              <a:chOff x="226538" y="5490264"/>
              <a:chExt cx="230662" cy="228600"/>
            </a:xfrm>
          </p:grpSpPr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08140166-1B1C-4273-8B57-C9A08528E09E}"/>
                  </a:ext>
                </a:extLst>
              </p:cNvPr>
              <p:cNvCxnSpPr/>
              <p:nvPr userDrawn="1"/>
            </p:nvCxnSpPr>
            <p:spPr>
              <a:xfrm>
                <a:off x="457200" y="5490264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AF6A4047-DF31-4D15-AC88-2D2EA9D4F40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26538" y="5716191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1534877D-26E0-4BC7-BFC8-85E7477A4945}"/>
                </a:ext>
              </a:extLst>
            </p:cNvPr>
            <p:cNvGrpSpPr/>
            <p:nvPr userDrawn="1"/>
          </p:nvGrpSpPr>
          <p:grpSpPr>
            <a:xfrm>
              <a:off x="3656214" y="5485720"/>
              <a:ext cx="228600" cy="229280"/>
              <a:chOff x="3655023" y="5485720"/>
              <a:chExt cx="228600" cy="22928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877DA045-30A5-43DA-913A-A86093389A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657599" y="5485720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EA7B53C0-6386-4A0B-BB55-28DFD17FD8B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655023" y="571500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08E4BE37-A783-448F-B03D-5F8B5FC530F0}"/>
                </a:ext>
              </a:extLst>
            </p:cNvPr>
            <p:cNvGrpSpPr/>
            <p:nvPr userDrawn="1"/>
          </p:nvGrpSpPr>
          <p:grpSpPr>
            <a:xfrm>
              <a:off x="7315200" y="5483422"/>
              <a:ext cx="228600" cy="228600"/>
              <a:chOff x="7315200" y="5483422"/>
              <a:chExt cx="228600" cy="228600"/>
            </a:xfrm>
          </p:grpSpPr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453F8CBC-5CD5-4026-858F-52785AD0494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316488" y="5483422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41D1CEDB-7235-4583-9320-67EB664A38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315200" y="571169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70080A18-7E60-4F72-B17C-B017445A9679}"/>
                </a:ext>
              </a:extLst>
            </p:cNvPr>
            <p:cNvGrpSpPr/>
            <p:nvPr userDrawn="1"/>
          </p:nvGrpSpPr>
          <p:grpSpPr>
            <a:xfrm>
              <a:off x="3887664" y="5490077"/>
              <a:ext cx="228600" cy="228600"/>
              <a:chOff x="3886715" y="5486400"/>
              <a:chExt cx="228600" cy="228600"/>
            </a:xfrm>
          </p:grpSpPr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19DBD76D-D3C4-4E5B-9AD4-34BC0EA63A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886715" y="571169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F5FCE9D3-127A-4414-8224-B2B0E4724C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114800" y="5486400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7369CA12-6573-43B7-8B01-0ED4F348515F}"/>
              </a:ext>
            </a:extLst>
          </p:cNvPr>
          <p:cNvGrpSpPr/>
          <p:nvPr userDrawn="1"/>
        </p:nvGrpSpPr>
        <p:grpSpPr>
          <a:xfrm>
            <a:off x="227807" y="4836006"/>
            <a:ext cx="7319666" cy="233609"/>
            <a:chOff x="227807" y="4831222"/>
            <a:chExt cx="7319666" cy="233609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FFDC2EDE-0284-44AB-AFA1-57DAD507F8B9}"/>
                </a:ext>
              </a:extLst>
            </p:cNvPr>
            <p:cNvGrpSpPr/>
            <p:nvPr userDrawn="1"/>
          </p:nvGrpSpPr>
          <p:grpSpPr>
            <a:xfrm rot="16200000">
              <a:off x="226776" y="4835200"/>
              <a:ext cx="230662" cy="228600"/>
              <a:chOff x="226538" y="5490264"/>
              <a:chExt cx="230662" cy="228600"/>
            </a:xfrm>
          </p:grpSpPr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69CF838D-4A0A-410D-B1ED-994F20DA3D06}"/>
                  </a:ext>
                </a:extLst>
              </p:cNvPr>
              <p:cNvCxnSpPr/>
              <p:nvPr userDrawn="1"/>
            </p:nvCxnSpPr>
            <p:spPr>
              <a:xfrm>
                <a:off x="457200" y="5490264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798215B1-78D5-490F-B7F1-6D311518EB3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26538" y="5716191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CF60BF5E-1DF8-4512-B045-A13BD41EF64C}"/>
                </a:ext>
              </a:extLst>
            </p:cNvPr>
            <p:cNvGrpSpPr/>
            <p:nvPr userDrawn="1"/>
          </p:nvGrpSpPr>
          <p:grpSpPr>
            <a:xfrm rot="5400000">
              <a:off x="3659471" y="4830882"/>
              <a:ext cx="228600" cy="229280"/>
              <a:chOff x="3655023" y="5485720"/>
              <a:chExt cx="228600" cy="229280"/>
            </a:xfrm>
          </p:grpSpPr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1AA68DDB-46EF-4057-B394-4CCFB22E986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657599" y="5485720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376FAA0F-F18B-4398-BEE6-12921736549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655023" y="571500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AE912339-50A8-4E69-818D-3F9D71B7D4A3}"/>
                </a:ext>
              </a:extLst>
            </p:cNvPr>
            <p:cNvGrpSpPr/>
            <p:nvPr userDrawn="1"/>
          </p:nvGrpSpPr>
          <p:grpSpPr>
            <a:xfrm rot="16200000">
              <a:off x="3887648" y="4832970"/>
              <a:ext cx="228600" cy="228600"/>
              <a:chOff x="3886715" y="5486400"/>
              <a:chExt cx="228600" cy="228600"/>
            </a:xfrm>
          </p:grpSpPr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17BD2015-F8E7-4BF9-96BA-F62726DC016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886715" y="571169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5288B794-DD21-4DA9-B7A4-540F0ECCD6F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114800" y="5486400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E4924D32-108B-49DD-9DB4-74C33E5AC7DB}"/>
                </a:ext>
              </a:extLst>
            </p:cNvPr>
            <p:cNvGrpSpPr/>
            <p:nvPr userDrawn="1"/>
          </p:nvGrpSpPr>
          <p:grpSpPr>
            <a:xfrm rot="5400000">
              <a:off x="7318873" y="4834907"/>
              <a:ext cx="228600" cy="228600"/>
              <a:chOff x="7312930" y="5483422"/>
              <a:chExt cx="228600" cy="228600"/>
            </a:xfrm>
          </p:grpSpPr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F46D15B5-5F7C-4A52-9CA6-91871DAA9B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314219" y="5483422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FB390450-6AF0-41C6-AA1B-31C96555E81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312930" y="571169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4DF530B-E460-495F-971E-8E5FE84C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03320" y="7543800"/>
            <a:ext cx="36576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C1F92658-CDF0-4A5A-9A24-7442366138AC}"/>
              </a:ext>
            </a:extLst>
          </p:cNvPr>
          <p:cNvGrpSpPr/>
          <p:nvPr userDrawn="1"/>
        </p:nvGrpSpPr>
        <p:grpSpPr>
          <a:xfrm>
            <a:off x="227807" y="9373126"/>
            <a:ext cx="7319666" cy="233609"/>
            <a:chOff x="227807" y="9346072"/>
            <a:chExt cx="7319666" cy="233609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98E56A8C-2C58-4789-97DF-1DD4CF0D7471}"/>
                </a:ext>
              </a:extLst>
            </p:cNvPr>
            <p:cNvGrpSpPr/>
            <p:nvPr userDrawn="1"/>
          </p:nvGrpSpPr>
          <p:grpSpPr>
            <a:xfrm rot="16200000">
              <a:off x="226776" y="9350050"/>
              <a:ext cx="230662" cy="228600"/>
              <a:chOff x="226538" y="5490264"/>
              <a:chExt cx="230662" cy="228600"/>
            </a:xfrm>
          </p:grpSpPr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A46DCE49-EEF7-4101-9A5E-3A2BF3870851}"/>
                  </a:ext>
                </a:extLst>
              </p:cNvPr>
              <p:cNvCxnSpPr/>
              <p:nvPr userDrawn="1"/>
            </p:nvCxnSpPr>
            <p:spPr>
              <a:xfrm>
                <a:off x="457200" y="5490264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1D7CC2A1-48EB-4272-AC4F-7C72B14DB8E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26538" y="5716191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67DC8E0B-0960-42E7-B99A-DDB6C69E852E}"/>
                </a:ext>
              </a:extLst>
            </p:cNvPr>
            <p:cNvGrpSpPr/>
            <p:nvPr userDrawn="1"/>
          </p:nvGrpSpPr>
          <p:grpSpPr>
            <a:xfrm rot="5400000">
              <a:off x="3659471" y="9345732"/>
              <a:ext cx="228600" cy="229280"/>
              <a:chOff x="3655023" y="5485720"/>
              <a:chExt cx="228600" cy="229280"/>
            </a:xfrm>
          </p:grpSpPr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F83D7422-C5A2-4D7E-BACE-3DC627F3B27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657599" y="5485720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571C538C-BF67-4DD3-8511-60863479DE9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655023" y="571500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22D26B2B-88DF-47C0-8200-C4BA340E35A6}"/>
                </a:ext>
              </a:extLst>
            </p:cNvPr>
            <p:cNvGrpSpPr/>
            <p:nvPr userDrawn="1"/>
          </p:nvGrpSpPr>
          <p:grpSpPr>
            <a:xfrm rot="16200000">
              <a:off x="3887648" y="9347820"/>
              <a:ext cx="228600" cy="228600"/>
              <a:chOff x="3886715" y="5486400"/>
              <a:chExt cx="228600" cy="228600"/>
            </a:xfrm>
          </p:grpSpPr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C4FA7CB5-FD67-4263-AF99-440A421D334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886715" y="571169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277E7B8F-186C-405F-94DD-2D87983B3C5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114800" y="5486400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57A6636B-1AEF-4358-B52F-FE61054CF295}"/>
                </a:ext>
              </a:extLst>
            </p:cNvPr>
            <p:cNvGrpSpPr/>
            <p:nvPr userDrawn="1"/>
          </p:nvGrpSpPr>
          <p:grpSpPr>
            <a:xfrm rot="5400000">
              <a:off x="7318873" y="9349757"/>
              <a:ext cx="228600" cy="228600"/>
              <a:chOff x="7312930" y="5483422"/>
              <a:chExt cx="228600" cy="228600"/>
            </a:xfrm>
          </p:grpSpPr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5397846F-3865-478B-9156-C5FCD02A40C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314219" y="5483422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98BD4876-7F6F-4CCE-829A-0708A795296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312930" y="571169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D12E078E-AEB3-48D7-A024-69A000BCECC1}"/>
              </a:ext>
            </a:extLst>
          </p:cNvPr>
          <p:cNvGrpSpPr/>
          <p:nvPr userDrawn="1"/>
        </p:nvGrpSpPr>
        <p:grpSpPr>
          <a:xfrm>
            <a:off x="225346" y="937499"/>
            <a:ext cx="7320835" cy="233144"/>
            <a:chOff x="222965" y="5485720"/>
            <a:chExt cx="7320835" cy="233144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F72A3A8E-8FD8-460F-B92C-665A82CFD644}"/>
                </a:ext>
              </a:extLst>
            </p:cNvPr>
            <p:cNvGrpSpPr/>
            <p:nvPr userDrawn="1"/>
          </p:nvGrpSpPr>
          <p:grpSpPr>
            <a:xfrm>
              <a:off x="222965" y="5490264"/>
              <a:ext cx="230662" cy="228600"/>
              <a:chOff x="226538" y="5490264"/>
              <a:chExt cx="230662" cy="228600"/>
            </a:xfrm>
          </p:grpSpPr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8C03225F-7C77-4D2C-9194-C74C72C75A42}"/>
                  </a:ext>
                </a:extLst>
              </p:cNvPr>
              <p:cNvCxnSpPr/>
              <p:nvPr userDrawn="1"/>
            </p:nvCxnSpPr>
            <p:spPr>
              <a:xfrm>
                <a:off x="457200" y="5490264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E0D7021F-4979-43F1-B4BD-AFE2D67A0E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26538" y="5716191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4A46DFC3-9D0E-45BC-AC13-548C574B1919}"/>
                </a:ext>
              </a:extLst>
            </p:cNvPr>
            <p:cNvGrpSpPr/>
            <p:nvPr userDrawn="1"/>
          </p:nvGrpSpPr>
          <p:grpSpPr>
            <a:xfrm>
              <a:off x="3652542" y="5485720"/>
              <a:ext cx="228600" cy="229280"/>
              <a:chOff x="3651351" y="5485720"/>
              <a:chExt cx="228600" cy="229280"/>
            </a:xfrm>
          </p:grpSpPr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D38887A9-AB8E-4681-B2A6-595D989C67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653927" y="5485720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7B4A459C-726F-48AE-AC27-829B7C8E4B0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651351" y="571500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D8F9A461-E264-4361-BC74-1E06A80B691D}"/>
                </a:ext>
              </a:extLst>
            </p:cNvPr>
            <p:cNvGrpSpPr/>
            <p:nvPr userDrawn="1"/>
          </p:nvGrpSpPr>
          <p:grpSpPr>
            <a:xfrm>
              <a:off x="7315200" y="5489398"/>
              <a:ext cx="228600" cy="228600"/>
              <a:chOff x="7315200" y="5489398"/>
              <a:chExt cx="228600" cy="228600"/>
            </a:xfrm>
          </p:grpSpPr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48238B24-BE6E-47A5-9515-63A956F5DE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316488" y="5489398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6A91A1B8-51FF-4692-AD6E-B3BA63E65CD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315200" y="5717666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D73C4E3A-B158-4F84-943B-E917E1B3A0A7}"/>
                </a:ext>
              </a:extLst>
            </p:cNvPr>
            <p:cNvGrpSpPr/>
            <p:nvPr userDrawn="1"/>
          </p:nvGrpSpPr>
          <p:grpSpPr>
            <a:xfrm>
              <a:off x="3883992" y="5489080"/>
              <a:ext cx="228600" cy="228600"/>
              <a:chOff x="3883043" y="5485403"/>
              <a:chExt cx="228600" cy="228600"/>
            </a:xfrm>
          </p:grpSpPr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BE51849C-FC19-4D39-B48B-B60A58EAB4A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883043" y="5710693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3B667B74-533B-4C08-8201-B31258D31BF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111128" y="5485403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3" name="Picture Placeholder 94">
            <a:extLst>
              <a:ext uri="{FF2B5EF4-FFF2-40B4-BE49-F238E27FC236}">
                <a16:creationId xmlns:a16="http://schemas.microsoft.com/office/drawing/2014/main" id="{505024BD-4B77-49C4-BABE-22496711E120}"/>
              </a:ext>
            </a:extLst>
          </p:cNvPr>
          <p:cNvSpPr>
            <a:spLocks noGrp="1"/>
          </p:cNvSpPr>
          <p:nvPr>
            <p:ph type="pic" sz="quarter" idx="69" hasCustomPrompt="1"/>
          </p:nvPr>
        </p:nvSpPr>
        <p:spPr>
          <a:xfrm rot="10800000">
            <a:off x="1236441" y="1517520"/>
            <a:ext cx="1645920" cy="1143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on icon to add image</a:t>
            </a:r>
          </a:p>
        </p:txBody>
      </p:sp>
      <p:sp>
        <p:nvSpPr>
          <p:cNvPr id="134" name="Picture Placeholder 94">
            <a:extLst>
              <a:ext uri="{FF2B5EF4-FFF2-40B4-BE49-F238E27FC236}">
                <a16:creationId xmlns:a16="http://schemas.microsoft.com/office/drawing/2014/main" id="{B2C7BCC8-5E01-44B7-BE0D-6EE653799BFD}"/>
              </a:ext>
            </a:extLst>
          </p:cNvPr>
          <p:cNvSpPr>
            <a:spLocks noGrp="1"/>
          </p:cNvSpPr>
          <p:nvPr>
            <p:ph type="pic" sz="quarter" idx="70" hasCustomPrompt="1"/>
          </p:nvPr>
        </p:nvSpPr>
        <p:spPr>
          <a:xfrm rot="10800000">
            <a:off x="4890856" y="1523376"/>
            <a:ext cx="1645920" cy="1143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on icon to add image</a:t>
            </a:r>
          </a:p>
        </p:txBody>
      </p:sp>
      <p:sp>
        <p:nvSpPr>
          <p:cNvPr id="135" name="Picture Placeholder 150">
            <a:extLst>
              <a:ext uri="{FF2B5EF4-FFF2-40B4-BE49-F238E27FC236}">
                <a16:creationId xmlns:a16="http://schemas.microsoft.com/office/drawing/2014/main" id="{B9A686A8-12BA-483F-B0E2-863D8B9F12C1}"/>
              </a:ext>
            </a:extLst>
          </p:cNvPr>
          <p:cNvSpPr>
            <a:spLocks noGrp="1"/>
          </p:cNvSpPr>
          <p:nvPr>
            <p:ph type="pic" sz="quarter" idx="73" hasCustomPrompt="1"/>
          </p:nvPr>
        </p:nvSpPr>
        <p:spPr>
          <a:xfrm rot="10800000">
            <a:off x="1392269" y="6169819"/>
            <a:ext cx="1325880" cy="923544"/>
          </a:xfrm>
        </p:spPr>
        <p:txBody>
          <a:bodyPr/>
          <a:lstStyle>
            <a:lvl1pPr marL="0" indent="0">
              <a:buNone/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on icon to add image</a:t>
            </a:r>
          </a:p>
        </p:txBody>
      </p:sp>
      <p:sp>
        <p:nvSpPr>
          <p:cNvPr id="136" name="Picture Placeholder 150">
            <a:extLst>
              <a:ext uri="{FF2B5EF4-FFF2-40B4-BE49-F238E27FC236}">
                <a16:creationId xmlns:a16="http://schemas.microsoft.com/office/drawing/2014/main" id="{3D6F7256-564D-4157-B598-3A28C4EE96DA}"/>
              </a:ext>
            </a:extLst>
          </p:cNvPr>
          <p:cNvSpPr>
            <a:spLocks noGrp="1"/>
          </p:cNvSpPr>
          <p:nvPr>
            <p:ph type="pic" sz="quarter" idx="74" hasCustomPrompt="1"/>
          </p:nvPr>
        </p:nvSpPr>
        <p:spPr>
          <a:xfrm rot="10800000">
            <a:off x="5054251" y="6169819"/>
            <a:ext cx="1325880" cy="923544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on icon to add image</a:t>
            </a:r>
          </a:p>
        </p:txBody>
      </p:sp>
      <p:sp>
        <p:nvSpPr>
          <p:cNvPr id="137" name="Text Placeholder 6">
            <a:extLst>
              <a:ext uri="{FF2B5EF4-FFF2-40B4-BE49-F238E27FC236}">
                <a16:creationId xmlns:a16="http://schemas.microsoft.com/office/drawing/2014/main" id="{FEAE6A37-7C84-466C-BAF7-5CBCA8779653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32490" y="3621184"/>
            <a:ext cx="2468880" cy="459492"/>
          </a:xfrm>
        </p:spPr>
        <p:txBody>
          <a:bodyPr anchor="ctr"/>
          <a:lstStyle>
            <a:lvl1pPr marL="0" indent="0" algn="ctr">
              <a:buNone/>
              <a:defRPr sz="1800" b="1" spc="0">
                <a:solidFill>
                  <a:schemeClr val="tx2"/>
                </a:solidFill>
                <a:latin typeface="+mj-lt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/>
            <a:r>
              <a:rPr lang="en-US" noProof="0" dirty="0"/>
              <a:t>CLICK TO EDIT TEXT</a:t>
            </a:r>
          </a:p>
        </p:txBody>
      </p:sp>
      <p:sp>
        <p:nvSpPr>
          <p:cNvPr id="138" name="Text Placeholder 6">
            <a:extLst>
              <a:ext uri="{FF2B5EF4-FFF2-40B4-BE49-F238E27FC236}">
                <a16:creationId xmlns:a16="http://schemas.microsoft.com/office/drawing/2014/main" id="{9AD4BE4C-FD7A-488C-9876-B0A0CEE9C8A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33102" y="4205665"/>
            <a:ext cx="2468880" cy="228600"/>
          </a:xfrm>
        </p:spPr>
        <p:txBody>
          <a:bodyPr anchor="ctr"/>
          <a:lstStyle>
            <a:lvl1pPr marL="0" indent="0" algn="ctr">
              <a:buNone/>
              <a:defRPr sz="1000" b="0" spc="0">
                <a:solidFill>
                  <a:schemeClr val="tx2"/>
                </a:solidFill>
                <a:latin typeface="Avenir Next LT Pro Light" panose="020B0304020202020204" pitchFamily="34" charset="0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/>
            <a:r>
              <a:rPr lang="en-US" noProof="0" dirty="0"/>
              <a:t>CLICK TO EDIT TEXT</a:t>
            </a:r>
          </a:p>
        </p:txBody>
      </p:sp>
      <p:sp>
        <p:nvSpPr>
          <p:cNvPr id="139" name="Text Placeholder 6">
            <a:extLst>
              <a:ext uri="{FF2B5EF4-FFF2-40B4-BE49-F238E27FC236}">
                <a16:creationId xmlns:a16="http://schemas.microsoft.com/office/drawing/2014/main" id="{3B8D1FBC-0D8A-485E-82F0-09803B13A555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80560" y="3622583"/>
            <a:ext cx="2468880" cy="459492"/>
          </a:xfrm>
        </p:spPr>
        <p:txBody>
          <a:bodyPr anchor="ctr"/>
          <a:lstStyle>
            <a:lvl1pPr marL="0" indent="0" algn="ctr">
              <a:buNone/>
              <a:defRPr sz="1800" b="1" spc="0">
                <a:solidFill>
                  <a:schemeClr val="tx2"/>
                </a:solidFill>
                <a:latin typeface="+mj-lt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/>
            <a:r>
              <a:rPr lang="en-US" noProof="0" dirty="0"/>
              <a:t>CLICK TO EDIT TEXT</a:t>
            </a:r>
          </a:p>
        </p:txBody>
      </p:sp>
      <p:sp>
        <p:nvSpPr>
          <p:cNvPr id="140" name="Text Placeholder 6">
            <a:extLst>
              <a:ext uri="{FF2B5EF4-FFF2-40B4-BE49-F238E27FC236}">
                <a16:creationId xmlns:a16="http://schemas.microsoft.com/office/drawing/2014/main" id="{F5F069D6-ECA6-433D-A8DF-8EF290475EF6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4504350" y="4210431"/>
            <a:ext cx="2468880" cy="228600"/>
          </a:xfrm>
        </p:spPr>
        <p:txBody>
          <a:bodyPr anchor="ctr"/>
          <a:lstStyle>
            <a:lvl1pPr marL="0" indent="0" algn="ctr">
              <a:buNone/>
              <a:defRPr sz="1000" b="0" spc="0">
                <a:solidFill>
                  <a:schemeClr val="tx2"/>
                </a:solidFill>
                <a:latin typeface="Avenir Next LT Pro Light" panose="020B0304020202020204" pitchFamily="34" charset="0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/>
            <a:r>
              <a:rPr lang="en-US" noProof="0" dirty="0"/>
              <a:t>CLICK TO EDIT TEXT</a:t>
            </a:r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FF2C70BC-8778-46CA-9CB5-FA56BF8D69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03329" y="3008376"/>
            <a:ext cx="36576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BC1D0FAA-3615-4D82-B25B-A2A44DCFB9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500000">
            <a:off x="6578877" y="7880289"/>
            <a:ext cx="443838" cy="464974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08DB805F-A924-4988-BDD2-79EBD88794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48497" y="8416181"/>
            <a:ext cx="819150" cy="752475"/>
          </a:xfrm>
          <a:prstGeom prst="rect">
            <a:avLst/>
          </a:prstGeom>
        </p:spPr>
      </p:pic>
      <p:pic>
        <p:nvPicPr>
          <p:cNvPr id="141" name="Graphic 140">
            <a:extLst>
              <a:ext uri="{FF2B5EF4-FFF2-40B4-BE49-F238E27FC236}">
                <a16:creationId xmlns:a16="http://schemas.microsoft.com/office/drawing/2014/main" id="{8CCB11BB-238E-4811-9DFE-3D8F40D78F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500000">
            <a:off x="6578877" y="3327539"/>
            <a:ext cx="443838" cy="464974"/>
          </a:xfrm>
          <a:prstGeom prst="rect">
            <a:avLst/>
          </a:prstGeom>
        </p:spPr>
      </p:pic>
      <p:pic>
        <p:nvPicPr>
          <p:cNvPr id="150" name="Graphic 149">
            <a:extLst>
              <a:ext uri="{FF2B5EF4-FFF2-40B4-BE49-F238E27FC236}">
                <a16:creationId xmlns:a16="http://schemas.microsoft.com/office/drawing/2014/main" id="{AA8F9891-4BB6-48F2-9731-2C4D5D18BAA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48497" y="3863431"/>
            <a:ext cx="819150" cy="752475"/>
          </a:xfrm>
          <a:prstGeom prst="rect">
            <a:avLst/>
          </a:prstGeom>
        </p:spPr>
      </p:pic>
      <p:sp>
        <p:nvSpPr>
          <p:cNvPr id="5" name="Graphic 148">
            <a:extLst>
              <a:ext uri="{FF2B5EF4-FFF2-40B4-BE49-F238E27FC236}">
                <a16:creationId xmlns:a16="http://schemas.microsoft.com/office/drawing/2014/main" id="{FB24ABBC-D114-4609-B2FF-00E10FB80466}"/>
              </a:ext>
            </a:extLst>
          </p:cNvPr>
          <p:cNvSpPr/>
          <p:nvPr/>
        </p:nvSpPr>
        <p:spPr>
          <a:xfrm>
            <a:off x="4209576" y="3080375"/>
            <a:ext cx="3012051" cy="1686786"/>
          </a:xfrm>
          <a:custGeom>
            <a:avLst/>
            <a:gdLst>
              <a:gd name="connsiteX0" fmla="*/ 34513 w 3012051"/>
              <a:gd name="connsiteY0" fmla="*/ 1662134 h 1686786"/>
              <a:gd name="connsiteX1" fmla="*/ 613375 w 3012051"/>
              <a:gd name="connsiteY1" fmla="*/ 1673370 h 1686786"/>
              <a:gd name="connsiteX2" fmla="*/ 1193472 w 3012051"/>
              <a:gd name="connsiteY2" fmla="*/ 1664604 h 1686786"/>
              <a:gd name="connsiteX3" fmla="*/ 2347862 w 3012051"/>
              <a:gd name="connsiteY3" fmla="*/ 1686706 h 1686786"/>
              <a:gd name="connsiteX4" fmla="*/ 2993525 w 3012051"/>
              <a:gd name="connsiteY4" fmla="*/ 1658183 h 1686786"/>
              <a:gd name="connsiteX5" fmla="*/ 3012046 w 3012051"/>
              <a:gd name="connsiteY5" fmla="*/ 1639661 h 1686786"/>
              <a:gd name="connsiteX6" fmla="*/ 3007725 w 3012051"/>
              <a:gd name="connsiteY6" fmla="*/ 1450000 h 1686786"/>
              <a:gd name="connsiteX7" fmla="*/ 2998464 w 3012051"/>
              <a:gd name="connsiteY7" fmla="*/ 1048328 h 1686786"/>
              <a:gd name="connsiteX8" fmla="*/ 2990067 w 3012051"/>
              <a:gd name="connsiteY8" fmla="*/ 685798 h 1686786"/>
              <a:gd name="connsiteX9" fmla="*/ 2992290 w 3012051"/>
              <a:gd name="connsiteY9" fmla="*/ 324010 h 1686786"/>
              <a:gd name="connsiteX10" fmla="*/ 2999205 w 3012051"/>
              <a:gd name="connsiteY10" fmla="*/ 23836 h 1686786"/>
              <a:gd name="connsiteX11" fmla="*/ 2999328 w 3012051"/>
              <a:gd name="connsiteY11" fmla="*/ 18527 h 1686786"/>
              <a:gd name="connsiteX12" fmla="*/ 2980807 w 3012051"/>
              <a:gd name="connsiteY12" fmla="*/ 5 h 1686786"/>
              <a:gd name="connsiteX13" fmla="*/ 2116712 w 3012051"/>
              <a:gd name="connsiteY13" fmla="*/ 13588 h 1686786"/>
              <a:gd name="connsiteX14" fmla="*/ 1247678 w 3012051"/>
              <a:gd name="connsiteY14" fmla="*/ 18774 h 1686786"/>
              <a:gd name="connsiteX15" fmla="*/ 729691 w 3012051"/>
              <a:gd name="connsiteY15" fmla="*/ 17662 h 1686786"/>
              <a:gd name="connsiteX16" fmla="*/ 336045 w 3012051"/>
              <a:gd name="connsiteY16" fmla="*/ 15810 h 1686786"/>
              <a:gd name="connsiteX17" fmla="*/ 35871 w 3012051"/>
              <a:gd name="connsiteY17" fmla="*/ 14575 h 1686786"/>
              <a:gd name="connsiteX18" fmla="*/ 30685 w 3012051"/>
              <a:gd name="connsiteY18" fmla="*/ 14575 h 1686786"/>
              <a:gd name="connsiteX19" fmla="*/ 12163 w 3012051"/>
              <a:gd name="connsiteY19" fmla="*/ 33097 h 1686786"/>
              <a:gd name="connsiteX20" fmla="*/ 3397 w 3012051"/>
              <a:gd name="connsiteY20" fmla="*/ 197075 h 1686786"/>
              <a:gd name="connsiteX21" fmla="*/ 1051 w 3012051"/>
              <a:gd name="connsiteY21" fmla="*/ 501694 h 1686786"/>
              <a:gd name="connsiteX22" fmla="*/ 6360 w 3012051"/>
              <a:gd name="connsiteY22" fmla="*/ 1237742 h 1686786"/>
              <a:gd name="connsiteX23" fmla="*/ 9324 w 3012051"/>
              <a:gd name="connsiteY23" fmla="*/ 1641513 h 1686786"/>
              <a:gd name="connsiteX24" fmla="*/ 46367 w 3012051"/>
              <a:gd name="connsiteY24" fmla="*/ 1641513 h 1686786"/>
              <a:gd name="connsiteX25" fmla="*/ 41057 w 3012051"/>
              <a:gd name="connsiteY25" fmla="*/ 911638 h 1686786"/>
              <a:gd name="connsiteX26" fmla="*/ 38464 w 3012051"/>
              <a:gd name="connsiteY26" fmla="*/ 545528 h 1686786"/>
              <a:gd name="connsiteX27" fmla="*/ 39452 w 3012051"/>
              <a:gd name="connsiteY27" fmla="*/ 217696 h 1686786"/>
              <a:gd name="connsiteX28" fmla="*/ 49207 w 3012051"/>
              <a:gd name="connsiteY28" fmla="*/ 32973 h 1686786"/>
              <a:gd name="connsiteX29" fmla="*/ 30685 w 3012051"/>
              <a:gd name="connsiteY29" fmla="*/ 51495 h 1686786"/>
              <a:gd name="connsiteX30" fmla="*/ 283937 w 3012051"/>
              <a:gd name="connsiteY30" fmla="*/ 52606 h 1686786"/>
              <a:gd name="connsiteX31" fmla="*/ 694253 w 3012051"/>
              <a:gd name="connsiteY31" fmla="*/ 54459 h 1686786"/>
              <a:gd name="connsiteX32" fmla="*/ 1142352 w 3012051"/>
              <a:gd name="connsiteY32" fmla="*/ 55570 h 1686786"/>
              <a:gd name="connsiteX33" fmla="*/ 2010768 w 3012051"/>
              <a:gd name="connsiteY33" fmla="*/ 51372 h 1686786"/>
              <a:gd name="connsiteX34" fmla="*/ 2873505 w 3012051"/>
              <a:gd name="connsiteY34" fmla="*/ 38900 h 1686786"/>
              <a:gd name="connsiteX35" fmla="*/ 2981054 w 3012051"/>
              <a:gd name="connsiteY35" fmla="*/ 36801 h 1686786"/>
              <a:gd name="connsiteX36" fmla="*/ 2962532 w 3012051"/>
              <a:gd name="connsiteY36" fmla="*/ 18280 h 1686786"/>
              <a:gd name="connsiteX37" fmla="*/ 2956482 w 3012051"/>
              <a:gd name="connsiteY37" fmla="*/ 271161 h 1686786"/>
              <a:gd name="connsiteX38" fmla="*/ 2952530 w 3012051"/>
              <a:gd name="connsiteY38" fmla="*/ 654312 h 1686786"/>
              <a:gd name="connsiteX39" fmla="*/ 2960310 w 3012051"/>
              <a:gd name="connsiteY39" fmla="*/ 995233 h 1686786"/>
              <a:gd name="connsiteX40" fmla="*/ 2969817 w 3012051"/>
              <a:gd name="connsiteY40" fmla="*/ 1405795 h 1686786"/>
              <a:gd name="connsiteX41" fmla="*/ 2973398 w 3012051"/>
              <a:gd name="connsiteY41" fmla="*/ 1559648 h 1686786"/>
              <a:gd name="connsiteX42" fmla="*/ 2975127 w 3012051"/>
              <a:gd name="connsiteY42" fmla="*/ 1635957 h 1686786"/>
              <a:gd name="connsiteX43" fmla="*/ 2975250 w 3012051"/>
              <a:gd name="connsiteY43" fmla="*/ 1639538 h 1686786"/>
              <a:gd name="connsiteX44" fmla="*/ 2993772 w 3012051"/>
              <a:gd name="connsiteY44" fmla="*/ 1621016 h 1686786"/>
              <a:gd name="connsiteX45" fmla="*/ 1835307 w 3012051"/>
              <a:gd name="connsiteY45" fmla="*/ 1642378 h 1686786"/>
              <a:gd name="connsiteX46" fmla="*/ 680794 w 3012051"/>
              <a:gd name="connsiteY46" fmla="*/ 1633858 h 1686786"/>
              <a:gd name="connsiteX47" fmla="*/ 34760 w 3012051"/>
              <a:gd name="connsiteY47" fmla="*/ 1624967 h 1686786"/>
              <a:gd name="connsiteX48" fmla="*/ 34513 w 3012051"/>
              <a:gd name="connsiteY48" fmla="*/ 1662134 h 1686786"/>
              <a:gd name="connsiteX49" fmla="*/ 34513 w 3012051"/>
              <a:gd name="connsiteY49" fmla="*/ 1662134 h 1686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012051" h="1686786">
                <a:moveTo>
                  <a:pt x="34513" y="1662134"/>
                </a:moveTo>
                <a:cubicBezTo>
                  <a:pt x="226644" y="1684730"/>
                  <a:pt x="420380" y="1680038"/>
                  <a:pt x="613375" y="1673370"/>
                </a:cubicBezTo>
                <a:cubicBezTo>
                  <a:pt x="806740" y="1666579"/>
                  <a:pt x="999983" y="1662504"/>
                  <a:pt x="1193472" y="1664604"/>
                </a:cubicBezTo>
                <a:cubicBezTo>
                  <a:pt x="1578351" y="1668802"/>
                  <a:pt x="1962983" y="1688188"/>
                  <a:pt x="2347862" y="1686706"/>
                </a:cubicBezTo>
                <a:cubicBezTo>
                  <a:pt x="2563330" y="1685842"/>
                  <a:pt x="2778921" y="1678310"/>
                  <a:pt x="2993525" y="1658183"/>
                </a:cubicBezTo>
                <a:cubicBezTo>
                  <a:pt x="3003280" y="1657318"/>
                  <a:pt x="3012293" y="1650404"/>
                  <a:pt x="3012046" y="1639661"/>
                </a:cubicBezTo>
                <a:cubicBezTo>
                  <a:pt x="3010565" y="1576441"/>
                  <a:pt x="3009083" y="1513220"/>
                  <a:pt x="3007725" y="1450000"/>
                </a:cubicBezTo>
                <a:cubicBezTo>
                  <a:pt x="3004638" y="1316150"/>
                  <a:pt x="3001551" y="1182177"/>
                  <a:pt x="2998464" y="1048328"/>
                </a:cubicBezTo>
                <a:cubicBezTo>
                  <a:pt x="2995624" y="927444"/>
                  <a:pt x="2992908" y="806559"/>
                  <a:pt x="2990067" y="685798"/>
                </a:cubicBezTo>
                <a:cubicBezTo>
                  <a:pt x="2987351" y="565284"/>
                  <a:pt x="2989944" y="444524"/>
                  <a:pt x="2992290" y="324010"/>
                </a:cubicBezTo>
                <a:cubicBezTo>
                  <a:pt x="2994266" y="223993"/>
                  <a:pt x="2998958" y="123853"/>
                  <a:pt x="2999205" y="23836"/>
                </a:cubicBezTo>
                <a:cubicBezTo>
                  <a:pt x="2999205" y="22107"/>
                  <a:pt x="2999328" y="20255"/>
                  <a:pt x="2999328" y="18527"/>
                </a:cubicBezTo>
                <a:cubicBezTo>
                  <a:pt x="2999575" y="8648"/>
                  <a:pt x="2990561" y="-242"/>
                  <a:pt x="2980807" y="5"/>
                </a:cubicBezTo>
                <a:cubicBezTo>
                  <a:pt x="2692734" y="5932"/>
                  <a:pt x="2404785" y="10501"/>
                  <a:pt x="2116712" y="13588"/>
                </a:cubicBezTo>
                <a:cubicBezTo>
                  <a:pt x="1827034" y="16674"/>
                  <a:pt x="1537356" y="18403"/>
                  <a:pt x="1247678" y="18774"/>
                </a:cubicBezTo>
                <a:cubicBezTo>
                  <a:pt x="1075057" y="18774"/>
                  <a:pt x="902312" y="18403"/>
                  <a:pt x="729691" y="17662"/>
                </a:cubicBezTo>
                <a:cubicBezTo>
                  <a:pt x="598434" y="17045"/>
                  <a:pt x="467301" y="16428"/>
                  <a:pt x="336045" y="15810"/>
                </a:cubicBezTo>
                <a:cubicBezTo>
                  <a:pt x="236028" y="15440"/>
                  <a:pt x="135888" y="13094"/>
                  <a:pt x="35871" y="14575"/>
                </a:cubicBezTo>
                <a:cubicBezTo>
                  <a:pt x="34142" y="14575"/>
                  <a:pt x="32414" y="14575"/>
                  <a:pt x="30685" y="14575"/>
                </a:cubicBezTo>
                <a:cubicBezTo>
                  <a:pt x="20313" y="14575"/>
                  <a:pt x="12657" y="23095"/>
                  <a:pt x="12163" y="33097"/>
                </a:cubicBezTo>
                <a:cubicBezTo>
                  <a:pt x="9200" y="87674"/>
                  <a:pt x="6237" y="142374"/>
                  <a:pt x="3397" y="197075"/>
                </a:cubicBezTo>
                <a:cubicBezTo>
                  <a:pt x="-1789" y="298573"/>
                  <a:pt x="310" y="400072"/>
                  <a:pt x="1051" y="501694"/>
                </a:cubicBezTo>
                <a:cubicBezTo>
                  <a:pt x="2903" y="747043"/>
                  <a:pt x="4631" y="992393"/>
                  <a:pt x="6360" y="1237742"/>
                </a:cubicBezTo>
                <a:cubicBezTo>
                  <a:pt x="7348" y="1372333"/>
                  <a:pt x="8336" y="1506923"/>
                  <a:pt x="9324" y="1641513"/>
                </a:cubicBezTo>
                <a:cubicBezTo>
                  <a:pt x="9447" y="1665344"/>
                  <a:pt x="46490" y="1665344"/>
                  <a:pt x="46367" y="1641513"/>
                </a:cubicBezTo>
                <a:cubicBezTo>
                  <a:pt x="44515" y="1398263"/>
                  <a:pt x="42786" y="1154889"/>
                  <a:pt x="41057" y="911638"/>
                </a:cubicBezTo>
                <a:cubicBezTo>
                  <a:pt x="40316" y="789519"/>
                  <a:pt x="39329" y="667524"/>
                  <a:pt x="38464" y="545528"/>
                </a:cubicBezTo>
                <a:cubicBezTo>
                  <a:pt x="37600" y="436374"/>
                  <a:pt x="34142" y="326850"/>
                  <a:pt x="39452" y="217696"/>
                </a:cubicBezTo>
                <a:cubicBezTo>
                  <a:pt x="42415" y="156080"/>
                  <a:pt x="45873" y="94589"/>
                  <a:pt x="49207" y="32973"/>
                </a:cubicBezTo>
                <a:cubicBezTo>
                  <a:pt x="43033" y="39147"/>
                  <a:pt x="36859" y="45321"/>
                  <a:pt x="30685" y="51495"/>
                </a:cubicBezTo>
                <a:cubicBezTo>
                  <a:pt x="115144" y="51866"/>
                  <a:pt x="199479" y="52236"/>
                  <a:pt x="283937" y="52606"/>
                </a:cubicBezTo>
                <a:cubicBezTo>
                  <a:pt x="420750" y="53224"/>
                  <a:pt x="557440" y="53841"/>
                  <a:pt x="694253" y="54459"/>
                </a:cubicBezTo>
                <a:cubicBezTo>
                  <a:pt x="843660" y="55076"/>
                  <a:pt x="992944" y="55570"/>
                  <a:pt x="1142352" y="55570"/>
                </a:cubicBezTo>
                <a:cubicBezTo>
                  <a:pt x="1431783" y="55570"/>
                  <a:pt x="1721337" y="54212"/>
                  <a:pt x="2010768" y="51372"/>
                </a:cubicBezTo>
                <a:cubicBezTo>
                  <a:pt x="2298347" y="48655"/>
                  <a:pt x="2585926" y="44457"/>
                  <a:pt x="2873505" y="38900"/>
                </a:cubicBezTo>
                <a:cubicBezTo>
                  <a:pt x="2909313" y="38160"/>
                  <a:pt x="2945122" y="37542"/>
                  <a:pt x="2981054" y="36801"/>
                </a:cubicBezTo>
                <a:cubicBezTo>
                  <a:pt x="2974880" y="30627"/>
                  <a:pt x="2968706" y="24454"/>
                  <a:pt x="2962532" y="18280"/>
                </a:cubicBezTo>
                <a:cubicBezTo>
                  <a:pt x="2960186" y="102615"/>
                  <a:pt x="2958210" y="186950"/>
                  <a:pt x="2956482" y="271161"/>
                </a:cubicBezTo>
                <a:cubicBezTo>
                  <a:pt x="2953889" y="398837"/>
                  <a:pt x="2950431" y="526636"/>
                  <a:pt x="2952530" y="654312"/>
                </a:cubicBezTo>
                <a:cubicBezTo>
                  <a:pt x="2954382" y="767911"/>
                  <a:pt x="2957716" y="881633"/>
                  <a:pt x="2960310" y="995233"/>
                </a:cubicBezTo>
                <a:cubicBezTo>
                  <a:pt x="2963520" y="1132046"/>
                  <a:pt x="2966607" y="1268982"/>
                  <a:pt x="2969817" y="1405795"/>
                </a:cubicBezTo>
                <a:cubicBezTo>
                  <a:pt x="2971052" y="1457038"/>
                  <a:pt x="2972163" y="1508405"/>
                  <a:pt x="2973398" y="1559648"/>
                </a:cubicBezTo>
                <a:cubicBezTo>
                  <a:pt x="2974016" y="1584467"/>
                  <a:pt x="2971669" y="1611261"/>
                  <a:pt x="2975127" y="1635957"/>
                </a:cubicBezTo>
                <a:cubicBezTo>
                  <a:pt x="2975250" y="1637068"/>
                  <a:pt x="2975127" y="1638303"/>
                  <a:pt x="2975250" y="1639538"/>
                </a:cubicBezTo>
                <a:cubicBezTo>
                  <a:pt x="2981424" y="1633364"/>
                  <a:pt x="2987598" y="1627190"/>
                  <a:pt x="2993772" y="1621016"/>
                </a:cubicBezTo>
                <a:cubicBezTo>
                  <a:pt x="2608769" y="1657318"/>
                  <a:pt x="2221544" y="1652379"/>
                  <a:pt x="1835307" y="1642378"/>
                </a:cubicBezTo>
                <a:cubicBezTo>
                  <a:pt x="1450305" y="1632376"/>
                  <a:pt x="1065796" y="1620275"/>
                  <a:pt x="680794" y="1633858"/>
                </a:cubicBezTo>
                <a:cubicBezTo>
                  <a:pt x="465449" y="1641390"/>
                  <a:pt x="249240" y="1650280"/>
                  <a:pt x="34760" y="1624967"/>
                </a:cubicBezTo>
                <a:cubicBezTo>
                  <a:pt x="10929" y="1622251"/>
                  <a:pt x="11176" y="1659418"/>
                  <a:pt x="34513" y="1662134"/>
                </a:cubicBezTo>
                <a:lnTo>
                  <a:pt x="34513" y="1662134"/>
                </a:lnTo>
                <a:close/>
              </a:path>
            </a:pathLst>
          </a:custGeom>
          <a:solidFill>
            <a:srgbClr val="492C3E"/>
          </a:solidFill>
          <a:ln w="12336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Graphic 146">
            <a:extLst>
              <a:ext uri="{FF2B5EF4-FFF2-40B4-BE49-F238E27FC236}">
                <a16:creationId xmlns:a16="http://schemas.microsoft.com/office/drawing/2014/main" id="{D87E4C2D-D12A-48FA-BFED-19753B16374D}"/>
              </a:ext>
            </a:extLst>
          </p:cNvPr>
          <p:cNvSpPr/>
          <p:nvPr/>
        </p:nvSpPr>
        <p:spPr>
          <a:xfrm>
            <a:off x="560443" y="3067936"/>
            <a:ext cx="3012051" cy="1686786"/>
          </a:xfrm>
          <a:custGeom>
            <a:avLst/>
            <a:gdLst>
              <a:gd name="connsiteX0" fmla="*/ 34513 w 3012051"/>
              <a:gd name="connsiteY0" fmla="*/ 1662134 h 1686786"/>
              <a:gd name="connsiteX1" fmla="*/ 613375 w 3012051"/>
              <a:gd name="connsiteY1" fmla="*/ 1673370 h 1686786"/>
              <a:gd name="connsiteX2" fmla="*/ 1193472 w 3012051"/>
              <a:gd name="connsiteY2" fmla="*/ 1664604 h 1686786"/>
              <a:gd name="connsiteX3" fmla="*/ 2347862 w 3012051"/>
              <a:gd name="connsiteY3" fmla="*/ 1686706 h 1686786"/>
              <a:gd name="connsiteX4" fmla="*/ 2993525 w 3012051"/>
              <a:gd name="connsiteY4" fmla="*/ 1658183 h 1686786"/>
              <a:gd name="connsiteX5" fmla="*/ 3012046 w 3012051"/>
              <a:gd name="connsiteY5" fmla="*/ 1639661 h 1686786"/>
              <a:gd name="connsiteX6" fmla="*/ 3007725 w 3012051"/>
              <a:gd name="connsiteY6" fmla="*/ 1450000 h 1686786"/>
              <a:gd name="connsiteX7" fmla="*/ 2998464 w 3012051"/>
              <a:gd name="connsiteY7" fmla="*/ 1048328 h 1686786"/>
              <a:gd name="connsiteX8" fmla="*/ 2990067 w 3012051"/>
              <a:gd name="connsiteY8" fmla="*/ 685798 h 1686786"/>
              <a:gd name="connsiteX9" fmla="*/ 2992290 w 3012051"/>
              <a:gd name="connsiteY9" fmla="*/ 324010 h 1686786"/>
              <a:gd name="connsiteX10" fmla="*/ 2999205 w 3012051"/>
              <a:gd name="connsiteY10" fmla="*/ 23836 h 1686786"/>
              <a:gd name="connsiteX11" fmla="*/ 2999328 w 3012051"/>
              <a:gd name="connsiteY11" fmla="*/ 18527 h 1686786"/>
              <a:gd name="connsiteX12" fmla="*/ 2980807 w 3012051"/>
              <a:gd name="connsiteY12" fmla="*/ 5 h 1686786"/>
              <a:gd name="connsiteX13" fmla="*/ 2116712 w 3012051"/>
              <a:gd name="connsiteY13" fmla="*/ 13588 h 1686786"/>
              <a:gd name="connsiteX14" fmla="*/ 1247678 w 3012051"/>
              <a:gd name="connsiteY14" fmla="*/ 18774 h 1686786"/>
              <a:gd name="connsiteX15" fmla="*/ 729691 w 3012051"/>
              <a:gd name="connsiteY15" fmla="*/ 17662 h 1686786"/>
              <a:gd name="connsiteX16" fmla="*/ 336045 w 3012051"/>
              <a:gd name="connsiteY16" fmla="*/ 15810 h 1686786"/>
              <a:gd name="connsiteX17" fmla="*/ 35871 w 3012051"/>
              <a:gd name="connsiteY17" fmla="*/ 14575 h 1686786"/>
              <a:gd name="connsiteX18" fmla="*/ 30685 w 3012051"/>
              <a:gd name="connsiteY18" fmla="*/ 14575 h 1686786"/>
              <a:gd name="connsiteX19" fmla="*/ 12163 w 3012051"/>
              <a:gd name="connsiteY19" fmla="*/ 33097 h 1686786"/>
              <a:gd name="connsiteX20" fmla="*/ 3397 w 3012051"/>
              <a:gd name="connsiteY20" fmla="*/ 197075 h 1686786"/>
              <a:gd name="connsiteX21" fmla="*/ 1051 w 3012051"/>
              <a:gd name="connsiteY21" fmla="*/ 501694 h 1686786"/>
              <a:gd name="connsiteX22" fmla="*/ 6360 w 3012051"/>
              <a:gd name="connsiteY22" fmla="*/ 1237742 h 1686786"/>
              <a:gd name="connsiteX23" fmla="*/ 9324 w 3012051"/>
              <a:gd name="connsiteY23" fmla="*/ 1641513 h 1686786"/>
              <a:gd name="connsiteX24" fmla="*/ 46367 w 3012051"/>
              <a:gd name="connsiteY24" fmla="*/ 1641513 h 1686786"/>
              <a:gd name="connsiteX25" fmla="*/ 41057 w 3012051"/>
              <a:gd name="connsiteY25" fmla="*/ 911638 h 1686786"/>
              <a:gd name="connsiteX26" fmla="*/ 38464 w 3012051"/>
              <a:gd name="connsiteY26" fmla="*/ 545528 h 1686786"/>
              <a:gd name="connsiteX27" fmla="*/ 39452 w 3012051"/>
              <a:gd name="connsiteY27" fmla="*/ 217696 h 1686786"/>
              <a:gd name="connsiteX28" fmla="*/ 49207 w 3012051"/>
              <a:gd name="connsiteY28" fmla="*/ 32973 h 1686786"/>
              <a:gd name="connsiteX29" fmla="*/ 30685 w 3012051"/>
              <a:gd name="connsiteY29" fmla="*/ 51495 h 1686786"/>
              <a:gd name="connsiteX30" fmla="*/ 283937 w 3012051"/>
              <a:gd name="connsiteY30" fmla="*/ 52606 h 1686786"/>
              <a:gd name="connsiteX31" fmla="*/ 694253 w 3012051"/>
              <a:gd name="connsiteY31" fmla="*/ 54459 h 1686786"/>
              <a:gd name="connsiteX32" fmla="*/ 1142352 w 3012051"/>
              <a:gd name="connsiteY32" fmla="*/ 55570 h 1686786"/>
              <a:gd name="connsiteX33" fmla="*/ 2010768 w 3012051"/>
              <a:gd name="connsiteY33" fmla="*/ 51372 h 1686786"/>
              <a:gd name="connsiteX34" fmla="*/ 2873505 w 3012051"/>
              <a:gd name="connsiteY34" fmla="*/ 38900 h 1686786"/>
              <a:gd name="connsiteX35" fmla="*/ 2981054 w 3012051"/>
              <a:gd name="connsiteY35" fmla="*/ 36801 h 1686786"/>
              <a:gd name="connsiteX36" fmla="*/ 2962532 w 3012051"/>
              <a:gd name="connsiteY36" fmla="*/ 18280 h 1686786"/>
              <a:gd name="connsiteX37" fmla="*/ 2956482 w 3012051"/>
              <a:gd name="connsiteY37" fmla="*/ 271161 h 1686786"/>
              <a:gd name="connsiteX38" fmla="*/ 2952530 w 3012051"/>
              <a:gd name="connsiteY38" fmla="*/ 654312 h 1686786"/>
              <a:gd name="connsiteX39" fmla="*/ 2960310 w 3012051"/>
              <a:gd name="connsiteY39" fmla="*/ 995233 h 1686786"/>
              <a:gd name="connsiteX40" fmla="*/ 2969817 w 3012051"/>
              <a:gd name="connsiteY40" fmla="*/ 1405795 h 1686786"/>
              <a:gd name="connsiteX41" fmla="*/ 2973398 w 3012051"/>
              <a:gd name="connsiteY41" fmla="*/ 1559648 h 1686786"/>
              <a:gd name="connsiteX42" fmla="*/ 2975127 w 3012051"/>
              <a:gd name="connsiteY42" fmla="*/ 1635957 h 1686786"/>
              <a:gd name="connsiteX43" fmla="*/ 2975250 w 3012051"/>
              <a:gd name="connsiteY43" fmla="*/ 1639538 h 1686786"/>
              <a:gd name="connsiteX44" fmla="*/ 2993772 w 3012051"/>
              <a:gd name="connsiteY44" fmla="*/ 1621016 h 1686786"/>
              <a:gd name="connsiteX45" fmla="*/ 1835307 w 3012051"/>
              <a:gd name="connsiteY45" fmla="*/ 1642378 h 1686786"/>
              <a:gd name="connsiteX46" fmla="*/ 680794 w 3012051"/>
              <a:gd name="connsiteY46" fmla="*/ 1633858 h 1686786"/>
              <a:gd name="connsiteX47" fmla="*/ 34760 w 3012051"/>
              <a:gd name="connsiteY47" fmla="*/ 1624967 h 1686786"/>
              <a:gd name="connsiteX48" fmla="*/ 34513 w 3012051"/>
              <a:gd name="connsiteY48" fmla="*/ 1662134 h 1686786"/>
              <a:gd name="connsiteX49" fmla="*/ 34513 w 3012051"/>
              <a:gd name="connsiteY49" fmla="*/ 1662134 h 1686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012051" h="1686786">
                <a:moveTo>
                  <a:pt x="34513" y="1662134"/>
                </a:moveTo>
                <a:cubicBezTo>
                  <a:pt x="226644" y="1684730"/>
                  <a:pt x="420380" y="1680038"/>
                  <a:pt x="613375" y="1673370"/>
                </a:cubicBezTo>
                <a:cubicBezTo>
                  <a:pt x="806740" y="1666579"/>
                  <a:pt x="999983" y="1662504"/>
                  <a:pt x="1193472" y="1664604"/>
                </a:cubicBezTo>
                <a:cubicBezTo>
                  <a:pt x="1578351" y="1668802"/>
                  <a:pt x="1962983" y="1688188"/>
                  <a:pt x="2347862" y="1686706"/>
                </a:cubicBezTo>
                <a:cubicBezTo>
                  <a:pt x="2563330" y="1685842"/>
                  <a:pt x="2778921" y="1678310"/>
                  <a:pt x="2993525" y="1658183"/>
                </a:cubicBezTo>
                <a:cubicBezTo>
                  <a:pt x="3003280" y="1657318"/>
                  <a:pt x="3012293" y="1650404"/>
                  <a:pt x="3012046" y="1639661"/>
                </a:cubicBezTo>
                <a:cubicBezTo>
                  <a:pt x="3010565" y="1576441"/>
                  <a:pt x="3009083" y="1513220"/>
                  <a:pt x="3007725" y="1450000"/>
                </a:cubicBezTo>
                <a:cubicBezTo>
                  <a:pt x="3004638" y="1316150"/>
                  <a:pt x="3001551" y="1182177"/>
                  <a:pt x="2998464" y="1048328"/>
                </a:cubicBezTo>
                <a:cubicBezTo>
                  <a:pt x="2995624" y="927444"/>
                  <a:pt x="2992908" y="806559"/>
                  <a:pt x="2990067" y="685798"/>
                </a:cubicBezTo>
                <a:cubicBezTo>
                  <a:pt x="2987351" y="565284"/>
                  <a:pt x="2989944" y="444524"/>
                  <a:pt x="2992290" y="324010"/>
                </a:cubicBezTo>
                <a:cubicBezTo>
                  <a:pt x="2994266" y="223993"/>
                  <a:pt x="2998958" y="123853"/>
                  <a:pt x="2999205" y="23836"/>
                </a:cubicBezTo>
                <a:cubicBezTo>
                  <a:pt x="2999205" y="22107"/>
                  <a:pt x="2999328" y="20255"/>
                  <a:pt x="2999328" y="18527"/>
                </a:cubicBezTo>
                <a:cubicBezTo>
                  <a:pt x="2999575" y="8648"/>
                  <a:pt x="2990561" y="-242"/>
                  <a:pt x="2980807" y="5"/>
                </a:cubicBezTo>
                <a:cubicBezTo>
                  <a:pt x="2692734" y="5932"/>
                  <a:pt x="2404785" y="10501"/>
                  <a:pt x="2116712" y="13588"/>
                </a:cubicBezTo>
                <a:cubicBezTo>
                  <a:pt x="1827034" y="16674"/>
                  <a:pt x="1537356" y="18403"/>
                  <a:pt x="1247678" y="18774"/>
                </a:cubicBezTo>
                <a:cubicBezTo>
                  <a:pt x="1075057" y="18774"/>
                  <a:pt x="902312" y="18403"/>
                  <a:pt x="729691" y="17662"/>
                </a:cubicBezTo>
                <a:cubicBezTo>
                  <a:pt x="598434" y="17045"/>
                  <a:pt x="467301" y="16428"/>
                  <a:pt x="336045" y="15810"/>
                </a:cubicBezTo>
                <a:cubicBezTo>
                  <a:pt x="236028" y="15440"/>
                  <a:pt x="135888" y="13094"/>
                  <a:pt x="35871" y="14575"/>
                </a:cubicBezTo>
                <a:cubicBezTo>
                  <a:pt x="34142" y="14575"/>
                  <a:pt x="32414" y="14575"/>
                  <a:pt x="30685" y="14575"/>
                </a:cubicBezTo>
                <a:cubicBezTo>
                  <a:pt x="20313" y="14575"/>
                  <a:pt x="12657" y="23095"/>
                  <a:pt x="12163" y="33097"/>
                </a:cubicBezTo>
                <a:cubicBezTo>
                  <a:pt x="9200" y="87674"/>
                  <a:pt x="6237" y="142374"/>
                  <a:pt x="3397" y="197075"/>
                </a:cubicBezTo>
                <a:cubicBezTo>
                  <a:pt x="-1789" y="298573"/>
                  <a:pt x="310" y="400072"/>
                  <a:pt x="1051" y="501694"/>
                </a:cubicBezTo>
                <a:cubicBezTo>
                  <a:pt x="2903" y="747043"/>
                  <a:pt x="4631" y="992393"/>
                  <a:pt x="6360" y="1237742"/>
                </a:cubicBezTo>
                <a:cubicBezTo>
                  <a:pt x="7348" y="1372333"/>
                  <a:pt x="8336" y="1506923"/>
                  <a:pt x="9324" y="1641513"/>
                </a:cubicBezTo>
                <a:cubicBezTo>
                  <a:pt x="9447" y="1665344"/>
                  <a:pt x="46490" y="1665344"/>
                  <a:pt x="46367" y="1641513"/>
                </a:cubicBezTo>
                <a:cubicBezTo>
                  <a:pt x="44515" y="1398263"/>
                  <a:pt x="42786" y="1154889"/>
                  <a:pt x="41057" y="911638"/>
                </a:cubicBezTo>
                <a:cubicBezTo>
                  <a:pt x="40316" y="789519"/>
                  <a:pt x="39329" y="667524"/>
                  <a:pt x="38464" y="545528"/>
                </a:cubicBezTo>
                <a:cubicBezTo>
                  <a:pt x="37600" y="436374"/>
                  <a:pt x="34142" y="326850"/>
                  <a:pt x="39452" y="217696"/>
                </a:cubicBezTo>
                <a:cubicBezTo>
                  <a:pt x="42415" y="156080"/>
                  <a:pt x="45873" y="94589"/>
                  <a:pt x="49207" y="32973"/>
                </a:cubicBezTo>
                <a:cubicBezTo>
                  <a:pt x="43033" y="39147"/>
                  <a:pt x="36859" y="45321"/>
                  <a:pt x="30685" y="51495"/>
                </a:cubicBezTo>
                <a:cubicBezTo>
                  <a:pt x="115144" y="51866"/>
                  <a:pt x="199479" y="52236"/>
                  <a:pt x="283937" y="52606"/>
                </a:cubicBezTo>
                <a:cubicBezTo>
                  <a:pt x="420750" y="53224"/>
                  <a:pt x="557440" y="53841"/>
                  <a:pt x="694253" y="54459"/>
                </a:cubicBezTo>
                <a:cubicBezTo>
                  <a:pt x="843660" y="55076"/>
                  <a:pt x="992944" y="55570"/>
                  <a:pt x="1142352" y="55570"/>
                </a:cubicBezTo>
                <a:cubicBezTo>
                  <a:pt x="1431783" y="55570"/>
                  <a:pt x="1721337" y="54212"/>
                  <a:pt x="2010768" y="51372"/>
                </a:cubicBezTo>
                <a:cubicBezTo>
                  <a:pt x="2298347" y="48655"/>
                  <a:pt x="2585926" y="44457"/>
                  <a:pt x="2873505" y="38900"/>
                </a:cubicBezTo>
                <a:cubicBezTo>
                  <a:pt x="2909313" y="38160"/>
                  <a:pt x="2945122" y="37542"/>
                  <a:pt x="2981054" y="36801"/>
                </a:cubicBezTo>
                <a:cubicBezTo>
                  <a:pt x="2974880" y="30627"/>
                  <a:pt x="2968706" y="24454"/>
                  <a:pt x="2962532" y="18280"/>
                </a:cubicBezTo>
                <a:cubicBezTo>
                  <a:pt x="2960186" y="102615"/>
                  <a:pt x="2958210" y="186950"/>
                  <a:pt x="2956482" y="271161"/>
                </a:cubicBezTo>
                <a:cubicBezTo>
                  <a:pt x="2953889" y="398837"/>
                  <a:pt x="2950431" y="526636"/>
                  <a:pt x="2952530" y="654312"/>
                </a:cubicBezTo>
                <a:cubicBezTo>
                  <a:pt x="2954382" y="767911"/>
                  <a:pt x="2957716" y="881633"/>
                  <a:pt x="2960310" y="995233"/>
                </a:cubicBezTo>
                <a:cubicBezTo>
                  <a:pt x="2963520" y="1132046"/>
                  <a:pt x="2966607" y="1268982"/>
                  <a:pt x="2969817" y="1405795"/>
                </a:cubicBezTo>
                <a:cubicBezTo>
                  <a:pt x="2971052" y="1457038"/>
                  <a:pt x="2972163" y="1508405"/>
                  <a:pt x="2973398" y="1559648"/>
                </a:cubicBezTo>
                <a:cubicBezTo>
                  <a:pt x="2974016" y="1584467"/>
                  <a:pt x="2971669" y="1611261"/>
                  <a:pt x="2975127" y="1635957"/>
                </a:cubicBezTo>
                <a:cubicBezTo>
                  <a:pt x="2975250" y="1637068"/>
                  <a:pt x="2975127" y="1638303"/>
                  <a:pt x="2975250" y="1639538"/>
                </a:cubicBezTo>
                <a:cubicBezTo>
                  <a:pt x="2981424" y="1633364"/>
                  <a:pt x="2987598" y="1627190"/>
                  <a:pt x="2993772" y="1621016"/>
                </a:cubicBezTo>
                <a:cubicBezTo>
                  <a:pt x="2608769" y="1657318"/>
                  <a:pt x="2221544" y="1652379"/>
                  <a:pt x="1835307" y="1642378"/>
                </a:cubicBezTo>
                <a:cubicBezTo>
                  <a:pt x="1450305" y="1632376"/>
                  <a:pt x="1065796" y="1620275"/>
                  <a:pt x="680794" y="1633858"/>
                </a:cubicBezTo>
                <a:cubicBezTo>
                  <a:pt x="465449" y="1641390"/>
                  <a:pt x="249240" y="1650280"/>
                  <a:pt x="34760" y="1624967"/>
                </a:cubicBezTo>
                <a:cubicBezTo>
                  <a:pt x="10929" y="1622251"/>
                  <a:pt x="11176" y="1659418"/>
                  <a:pt x="34513" y="1662134"/>
                </a:cubicBezTo>
                <a:lnTo>
                  <a:pt x="34513" y="1662134"/>
                </a:lnTo>
                <a:close/>
              </a:path>
            </a:pathLst>
          </a:custGeom>
          <a:solidFill>
            <a:srgbClr val="492C3E"/>
          </a:solidFill>
          <a:ln w="12336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Graphic 3">
            <a:extLst>
              <a:ext uri="{FF2B5EF4-FFF2-40B4-BE49-F238E27FC236}">
                <a16:creationId xmlns:a16="http://schemas.microsoft.com/office/drawing/2014/main" id="{680FE659-CD6A-4032-AEBF-E1D5D3B226A6}"/>
              </a:ext>
            </a:extLst>
          </p:cNvPr>
          <p:cNvSpPr/>
          <p:nvPr/>
        </p:nvSpPr>
        <p:spPr>
          <a:xfrm>
            <a:off x="560443" y="7639996"/>
            <a:ext cx="3012051" cy="1686786"/>
          </a:xfrm>
          <a:custGeom>
            <a:avLst/>
            <a:gdLst>
              <a:gd name="connsiteX0" fmla="*/ 34513 w 3012051"/>
              <a:gd name="connsiteY0" fmla="*/ 1662134 h 1686786"/>
              <a:gd name="connsiteX1" fmla="*/ 613375 w 3012051"/>
              <a:gd name="connsiteY1" fmla="*/ 1673370 h 1686786"/>
              <a:gd name="connsiteX2" fmla="*/ 1193472 w 3012051"/>
              <a:gd name="connsiteY2" fmla="*/ 1664604 h 1686786"/>
              <a:gd name="connsiteX3" fmla="*/ 2347862 w 3012051"/>
              <a:gd name="connsiteY3" fmla="*/ 1686706 h 1686786"/>
              <a:gd name="connsiteX4" fmla="*/ 2993525 w 3012051"/>
              <a:gd name="connsiteY4" fmla="*/ 1658183 h 1686786"/>
              <a:gd name="connsiteX5" fmla="*/ 3012046 w 3012051"/>
              <a:gd name="connsiteY5" fmla="*/ 1639661 h 1686786"/>
              <a:gd name="connsiteX6" fmla="*/ 3007725 w 3012051"/>
              <a:gd name="connsiteY6" fmla="*/ 1450000 h 1686786"/>
              <a:gd name="connsiteX7" fmla="*/ 2998464 w 3012051"/>
              <a:gd name="connsiteY7" fmla="*/ 1048328 h 1686786"/>
              <a:gd name="connsiteX8" fmla="*/ 2990067 w 3012051"/>
              <a:gd name="connsiteY8" fmla="*/ 685798 h 1686786"/>
              <a:gd name="connsiteX9" fmla="*/ 2992290 w 3012051"/>
              <a:gd name="connsiteY9" fmla="*/ 324010 h 1686786"/>
              <a:gd name="connsiteX10" fmla="*/ 2999205 w 3012051"/>
              <a:gd name="connsiteY10" fmla="*/ 23836 h 1686786"/>
              <a:gd name="connsiteX11" fmla="*/ 2999328 w 3012051"/>
              <a:gd name="connsiteY11" fmla="*/ 18527 h 1686786"/>
              <a:gd name="connsiteX12" fmla="*/ 2980807 w 3012051"/>
              <a:gd name="connsiteY12" fmla="*/ 5 h 1686786"/>
              <a:gd name="connsiteX13" fmla="*/ 2116712 w 3012051"/>
              <a:gd name="connsiteY13" fmla="*/ 13588 h 1686786"/>
              <a:gd name="connsiteX14" fmla="*/ 1247678 w 3012051"/>
              <a:gd name="connsiteY14" fmla="*/ 18774 h 1686786"/>
              <a:gd name="connsiteX15" fmla="*/ 729691 w 3012051"/>
              <a:gd name="connsiteY15" fmla="*/ 17662 h 1686786"/>
              <a:gd name="connsiteX16" fmla="*/ 336045 w 3012051"/>
              <a:gd name="connsiteY16" fmla="*/ 15810 h 1686786"/>
              <a:gd name="connsiteX17" fmla="*/ 35871 w 3012051"/>
              <a:gd name="connsiteY17" fmla="*/ 14575 h 1686786"/>
              <a:gd name="connsiteX18" fmla="*/ 30685 w 3012051"/>
              <a:gd name="connsiteY18" fmla="*/ 14575 h 1686786"/>
              <a:gd name="connsiteX19" fmla="*/ 12163 w 3012051"/>
              <a:gd name="connsiteY19" fmla="*/ 33097 h 1686786"/>
              <a:gd name="connsiteX20" fmla="*/ 3397 w 3012051"/>
              <a:gd name="connsiteY20" fmla="*/ 197075 h 1686786"/>
              <a:gd name="connsiteX21" fmla="*/ 1051 w 3012051"/>
              <a:gd name="connsiteY21" fmla="*/ 501694 h 1686786"/>
              <a:gd name="connsiteX22" fmla="*/ 6360 w 3012051"/>
              <a:gd name="connsiteY22" fmla="*/ 1237742 h 1686786"/>
              <a:gd name="connsiteX23" fmla="*/ 9324 w 3012051"/>
              <a:gd name="connsiteY23" fmla="*/ 1641513 h 1686786"/>
              <a:gd name="connsiteX24" fmla="*/ 46367 w 3012051"/>
              <a:gd name="connsiteY24" fmla="*/ 1641513 h 1686786"/>
              <a:gd name="connsiteX25" fmla="*/ 41057 w 3012051"/>
              <a:gd name="connsiteY25" fmla="*/ 911638 h 1686786"/>
              <a:gd name="connsiteX26" fmla="*/ 38464 w 3012051"/>
              <a:gd name="connsiteY26" fmla="*/ 545528 h 1686786"/>
              <a:gd name="connsiteX27" fmla="*/ 39452 w 3012051"/>
              <a:gd name="connsiteY27" fmla="*/ 217696 h 1686786"/>
              <a:gd name="connsiteX28" fmla="*/ 49207 w 3012051"/>
              <a:gd name="connsiteY28" fmla="*/ 32973 h 1686786"/>
              <a:gd name="connsiteX29" fmla="*/ 30685 w 3012051"/>
              <a:gd name="connsiteY29" fmla="*/ 51495 h 1686786"/>
              <a:gd name="connsiteX30" fmla="*/ 283937 w 3012051"/>
              <a:gd name="connsiteY30" fmla="*/ 52606 h 1686786"/>
              <a:gd name="connsiteX31" fmla="*/ 694253 w 3012051"/>
              <a:gd name="connsiteY31" fmla="*/ 54459 h 1686786"/>
              <a:gd name="connsiteX32" fmla="*/ 1142352 w 3012051"/>
              <a:gd name="connsiteY32" fmla="*/ 55570 h 1686786"/>
              <a:gd name="connsiteX33" fmla="*/ 2010768 w 3012051"/>
              <a:gd name="connsiteY33" fmla="*/ 51372 h 1686786"/>
              <a:gd name="connsiteX34" fmla="*/ 2873505 w 3012051"/>
              <a:gd name="connsiteY34" fmla="*/ 38900 h 1686786"/>
              <a:gd name="connsiteX35" fmla="*/ 2981054 w 3012051"/>
              <a:gd name="connsiteY35" fmla="*/ 36801 h 1686786"/>
              <a:gd name="connsiteX36" fmla="*/ 2962532 w 3012051"/>
              <a:gd name="connsiteY36" fmla="*/ 18280 h 1686786"/>
              <a:gd name="connsiteX37" fmla="*/ 2956482 w 3012051"/>
              <a:gd name="connsiteY37" fmla="*/ 271161 h 1686786"/>
              <a:gd name="connsiteX38" fmla="*/ 2952530 w 3012051"/>
              <a:gd name="connsiteY38" fmla="*/ 654312 h 1686786"/>
              <a:gd name="connsiteX39" fmla="*/ 2960310 w 3012051"/>
              <a:gd name="connsiteY39" fmla="*/ 995233 h 1686786"/>
              <a:gd name="connsiteX40" fmla="*/ 2969817 w 3012051"/>
              <a:gd name="connsiteY40" fmla="*/ 1405795 h 1686786"/>
              <a:gd name="connsiteX41" fmla="*/ 2973398 w 3012051"/>
              <a:gd name="connsiteY41" fmla="*/ 1559648 h 1686786"/>
              <a:gd name="connsiteX42" fmla="*/ 2975127 w 3012051"/>
              <a:gd name="connsiteY42" fmla="*/ 1635957 h 1686786"/>
              <a:gd name="connsiteX43" fmla="*/ 2975250 w 3012051"/>
              <a:gd name="connsiteY43" fmla="*/ 1639538 h 1686786"/>
              <a:gd name="connsiteX44" fmla="*/ 2993772 w 3012051"/>
              <a:gd name="connsiteY44" fmla="*/ 1621016 h 1686786"/>
              <a:gd name="connsiteX45" fmla="*/ 1835307 w 3012051"/>
              <a:gd name="connsiteY45" fmla="*/ 1642378 h 1686786"/>
              <a:gd name="connsiteX46" fmla="*/ 680794 w 3012051"/>
              <a:gd name="connsiteY46" fmla="*/ 1633858 h 1686786"/>
              <a:gd name="connsiteX47" fmla="*/ 34760 w 3012051"/>
              <a:gd name="connsiteY47" fmla="*/ 1624967 h 1686786"/>
              <a:gd name="connsiteX48" fmla="*/ 34513 w 3012051"/>
              <a:gd name="connsiteY48" fmla="*/ 1662134 h 1686786"/>
              <a:gd name="connsiteX49" fmla="*/ 34513 w 3012051"/>
              <a:gd name="connsiteY49" fmla="*/ 1662134 h 1686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012051" h="1686786">
                <a:moveTo>
                  <a:pt x="34513" y="1662134"/>
                </a:moveTo>
                <a:cubicBezTo>
                  <a:pt x="226644" y="1684730"/>
                  <a:pt x="420380" y="1680038"/>
                  <a:pt x="613375" y="1673370"/>
                </a:cubicBezTo>
                <a:cubicBezTo>
                  <a:pt x="806740" y="1666579"/>
                  <a:pt x="999983" y="1662504"/>
                  <a:pt x="1193472" y="1664604"/>
                </a:cubicBezTo>
                <a:cubicBezTo>
                  <a:pt x="1578351" y="1668802"/>
                  <a:pt x="1962983" y="1688188"/>
                  <a:pt x="2347862" y="1686706"/>
                </a:cubicBezTo>
                <a:cubicBezTo>
                  <a:pt x="2563330" y="1685842"/>
                  <a:pt x="2778921" y="1678310"/>
                  <a:pt x="2993525" y="1658183"/>
                </a:cubicBezTo>
                <a:cubicBezTo>
                  <a:pt x="3003280" y="1657318"/>
                  <a:pt x="3012293" y="1650404"/>
                  <a:pt x="3012046" y="1639661"/>
                </a:cubicBezTo>
                <a:cubicBezTo>
                  <a:pt x="3010565" y="1576441"/>
                  <a:pt x="3009083" y="1513220"/>
                  <a:pt x="3007725" y="1450000"/>
                </a:cubicBezTo>
                <a:cubicBezTo>
                  <a:pt x="3004638" y="1316150"/>
                  <a:pt x="3001551" y="1182177"/>
                  <a:pt x="2998464" y="1048328"/>
                </a:cubicBezTo>
                <a:cubicBezTo>
                  <a:pt x="2995624" y="927444"/>
                  <a:pt x="2992908" y="806559"/>
                  <a:pt x="2990067" y="685798"/>
                </a:cubicBezTo>
                <a:cubicBezTo>
                  <a:pt x="2987351" y="565284"/>
                  <a:pt x="2989944" y="444524"/>
                  <a:pt x="2992290" y="324010"/>
                </a:cubicBezTo>
                <a:cubicBezTo>
                  <a:pt x="2994266" y="223993"/>
                  <a:pt x="2998958" y="123853"/>
                  <a:pt x="2999205" y="23836"/>
                </a:cubicBezTo>
                <a:cubicBezTo>
                  <a:pt x="2999205" y="22107"/>
                  <a:pt x="2999328" y="20255"/>
                  <a:pt x="2999328" y="18527"/>
                </a:cubicBezTo>
                <a:cubicBezTo>
                  <a:pt x="2999575" y="8648"/>
                  <a:pt x="2990561" y="-242"/>
                  <a:pt x="2980807" y="5"/>
                </a:cubicBezTo>
                <a:cubicBezTo>
                  <a:pt x="2692734" y="5932"/>
                  <a:pt x="2404785" y="10501"/>
                  <a:pt x="2116712" y="13588"/>
                </a:cubicBezTo>
                <a:cubicBezTo>
                  <a:pt x="1827034" y="16674"/>
                  <a:pt x="1537356" y="18403"/>
                  <a:pt x="1247678" y="18774"/>
                </a:cubicBezTo>
                <a:cubicBezTo>
                  <a:pt x="1075057" y="18774"/>
                  <a:pt x="902312" y="18403"/>
                  <a:pt x="729691" y="17662"/>
                </a:cubicBezTo>
                <a:cubicBezTo>
                  <a:pt x="598434" y="17045"/>
                  <a:pt x="467301" y="16428"/>
                  <a:pt x="336045" y="15810"/>
                </a:cubicBezTo>
                <a:cubicBezTo>
                  <a:pt x="236028" y="15440"/>
                  <a:pt x="135888" y="13094"/>
                  <a:pt x="35871" y="14575"/>
                </a:cubicBezTo>
                <a:cubicBezTo>
                  <a:pt x="34142" y="14575"/>
                  <a:pt x="32414" y="14575"/>
                  <a:pt x="30685" y="14575"/>
                </a:cubicBezTo>
                <a:cubicBezTo>
                  <a:pt x="20313" y="14575"/>
                  <a:pt x="12657" y="23095"/>
                  <a:pt x="12163" y="33097"/>
                </a:cubicBezTo>
                <a:cubicBezTo>
                  <a:pt x="9200" y="87674"/>
                  <a:pt x="6237" y="142374"/>
                  <a:pt x="3397" y="197075"/>
                </a:cubicBezTo>
                <a:cubicBezTo>
                  <a:pt x="-1789" y="298573"/>
                  <a:pt x="310" y="400072"/>
                  <a:pt x="1051" y="501694"/>
                </a:cubicBezTo>
                <a:cubicBezTo>
                  <a:pt x="2903" y="747043"/>
                  <a:pt x="4631" y="992393"/>
                  <a:pt x="6360" y="1237742"/>
                </a:cubicBezTo>
                <a:cubicBezTo>
                  <a:pt x="7348" y="1372333"/>
                  <a:pt x="8336" y="1506923"/>
                  <a:pt x="9324" y="1641513"/>
                </a:cubicBezTo>
                <a:cubicBezTo>
                  <a:pt x="9447" y="1665344"/>
                  <a:pt x="46490" y="1665344"/>
                  <a:pt x="46367" y="1641513"/>
                </a:cubicBezTo>
                <a:cubicBezTo>
                  <a:pt x="44515" y="1398263"/>
                  <a:pt x="42786" y="1154889"/>
                  <a:pt x="41057" y="911638"/>
                </a:cubicBezTo>
                <a:cubicBezTo>
                  <a:pt x="40316" y="789519"/>
                  <a:pt x="39329" y="667524"/>
                  <a:pt x="38464" y="545528"/>
                </a:cubicBezTo>
                <a:cubicBezTo>
                  <a:pt x="37600" y="436374"/>
                  <a:pt x="34142" y="326850"/>
                  <a:pt x="39452" y="217696"/>
                </a:cubicBezTo>
                <a:cubicBezTo>
                  <a:pt x="42415" y="156080"/>
                  <a:pt x="45873" y="94589"/>
                  <a:pt x="49207" y="32973"/>
                </a:cubicBezTo>
                <a:cubicBezTo>
                  <a:pt x="43033" y="39147"/>
                  <a:pt x="36859" y="45321"/>
                  <a:pt x="30685" y="51495"/>
                </a:cubicBezTo>
                <a:cubicBezTo>
                  <a:pt x="115144" y="51866"/>
                  <a:pt x="199479" y="52236"/>
                  <a:pt x="283937" y="52606"/>
                </a:cubicBezTo>
                <a:cubicBezTo>
                  <a:pt x="420750" y="53224"/>
                  <a:pt x="557440" y="53841"/>
                  <a:pt x="694253" y="54459"/>
                </a:cubicBezTo>
                <a:cubicBezTo>
                  <a:pt x="843660" y="55076"/>
                  <a:pt x="992944" y="55570"/>
                  <a:pt x="1142352" y="55570"/>
                </a:cubicBezTo>
                <a:cubicBezTo>
                  <a:pt x="1431783" y="55570"/>
                  <a:pt x="1721337" y="54212"/>
                  <a:pt x="2010768" y="51372"/>
                </a:cubicBezTo>
                <a:cubicBezTo>
                  <a:pt x="2298347" y="48655"/>
                  <a:pt x="2585926" y="44457"/>
                  <a:pt x="2873505" y="38900"/>
                </a:cubicBezTo>
                <a:cubicBezTo>
                  <a:pt x="2909313" y="38160"/>
                  <a:pt x="2945122" y="37542"/>
                  <a:pt x="2981054" y="36801"/>
                </a:cubicBezTo>
                <a:cubicBezTo>
                  <a:pt x="2974880" y="30627"/>
                  <a:pt x="2968706" y="24454"/>
                  <a:pt x="2962532" y="18280"/>
                </a:cubicBezTo>
                <a:cubicBezTo>
                  <a:pt x="2960186" y="102615"/>
                  <a:pt x="2958210" y="186950"/>
                  <a:pt x="2956482" y="271161"/>
                </a:cubicBezTo>
                <a:cubicBezTo>
                  <a:pt x="2953889" y="398837"/>
                  <a:pt x="2950431" y="526636"/>
                  <a:pt x="2952530" y="654312"/>
                </a:cubicBezTo>
                <a:cubicBezTo>
                  <a:pt x="2954382" y="767911"/>
                  <a:pt x="2957716" y="881633"/>
                  <a:pt x="2960310" y="995233"/>
                </a:cubicBezTo>
                <a:cubicBezTo>
                  <a:pt x="2963520" y="1132046"/>
                  <a:pt x="2966607" y="1268982"/>
                  <a:pt x="2969817" y="1405795"/>
                </a:cubicBezTo>
                <a:cubicBezTo>
                  <a:pt x="2971052" y="1457038"/>
                  <a:pt x="2972163" y="1508405"/>
                  <a:pt x="2973398" y="1559648"/>
                </a:cubicBezTo>
                <a:cubicBezTo>
                  <a:pt x="2974016" y="1584467"/>
                  <a:pt x="2971669" y="1611261"/>
                  <a:pt x="2975127" y="1635957"/>
                </a:cubicBezTo>
                <a:cubicBezTo>
                  <a:pt x="2975250" y="1637068"/>
                  <a:pt x="2975127" y="1638303"/>
                  <a:pt x="2975250" y="1639538"/>
                </a:cubicBezTo>
                <a:cubicBezTo>
                  <a:pt x="2981424" y="1633364"/>
                  <a:pt x="2987598" y="1627190"/>
                  <a:pt x="2993772" y="1621016"/>
                </a:cubicBezTo>
                <a:cubicBezTo>
                  <a:pt x="2608769" y="1657318"/>
                  <a:pt x="2221544" y="1652379"/>
                  <a:pt x="1835307" y="1642378"/>
                </a:cubicBezTo>
                <a:cubicBezTo>
                  <a:pt x="1450305" y="1632376"/>
                  <a:pt x="1065796" y="1620275"/>
                  <a:pt x="680794" y="1633858"/>
                </a:cubicBezTo>
                <a:cubicBezTo>
                  <a:pt x="465449" y="1641390"/>
                  <a:pt x="249240" y="1650280"/>
                  <a:pt x="34760" y="1624967"/>
                </a:cubicBezTo>
                <a:cubicBezTo>
                  <a:pt x="10929" y="1622251"/>
                  <a:pt x="11176" y="1659418"/>
                  <a:pt x="34513" y="1662134"/>
                </a:cubicBezTo>
                <a:lnTo>
                  <a:pt x="34513" y="1662134"/>
                </a:lnTo>
                <a:close/>
              </a:path>
            </a:pathLst>
          </a:custGeom>
          <a:solidFill>
            <a:srgbClr val="492C3E"/>
          </a:solidFill>
          <a:ln w="12336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" name="Graphic 145">
            <a:extLst>
              <a:ext uri="{FF2B5EF4-FFF2-40B4-BE49-F238E27FC236}">
                <a16:creationId xmlns:a16="http://schemas.microsoft.com/office/drawing/2014/main" id="{C8F25594-BA8A-402E-88E8-22B66FD394F5}"/>
              </a:ext>
            </a:extLst>
          </p:cNvPr>
          <p:cNvSpPr/>
          <p:nvPr/>
        </p:nvSpPr>
        <p:spPr>
          <a:xfrm>
            <a:off x="4209576" y="7614275"/>
            <a:ext cx="3012051" cy="1686786"/>
          </a:xfrm>
          <a:custGeom>
            <a:avLst/>
            <a:gdLst>
              <a:gd name="connsiteX0" fmla="*/ 34513 w 3012051"/>
              <a:gd name="connsiteY0" fmla="*/ 1662134 h 1686786"/>
              <a:gd name="connsiteX1" fmla="*/ 613375 w 3012051"/>
              <a:gd name="connsiteY1" fmla="*/ 1673370 h 1686786"/>
              <a:gd name="connsiteX2" fmla="*/ 1193472 w 3012051"/>
              <a:gd name="connsiteY2" fmla="*/ 1664604 h 1686786"/>
              <a:gd name="connsiteX3" fmla="*/ 2347862 w 3012051"/>
              <a:gd name="connsiteY3" fmla="*/ 1686706 h 1686786"/>
              <a:gd name="connsiteX4" fmla="*/ 2993525 w 3012051"/>
              <a:gd name="connsiteY4" fmla="*/ 1658183 h 1686786"/>
              <a:gd name="connsiteX5" fmla="*/ 3012046 w 3012051"/>
              <a:gd name="connsiteY5" fmla="*/ 1639661 h 1686786"/>
              <a:gd name="connsiteX6" fmla="*/ 3007725 w 3012051"/>
              <a:gd name="connsiteY6" fmla="*/ 1450000 h 1686786"/>
              <a:gd name="connsiteX7" fmla="*/ 2998464 w 3012051"/>
              <a:gd name="connsiteY7" fmla="*/ 1048328 h 1686786"/>
              <a:gd name="connsiteX8" fmla="*/ 2990067 w 3012051"/>
              <a:gd name="connsiteY8" fmla="*/ 685798 h 1686786"/>
              <a:gd name="connsiteX9" fmla="*/ 2992290 w 3012051"/>
              <a:gd name="connsiteY9" fmla="*/ 324010 h 1686786"/>
              <a:gd name="connsiteX10" fmla="*/ 2999205 w 3012051"/>
              <a:gd name="connsiteY10" fmla="*/ 23836 h 1686786"/>
              <a:gd name="connsiteX11" fmla="*/ 2999328 w 3012051"/>
              <a:gd name="connsiteY11" fmla="*/ 18527 h 1686786"/>
              <a:gd name="connsiteX12" fmla="*/ 2980807 w 3012051"/>
              <a:gd name="connsiteY12" fmla="*/ 5 h 1686786"/>
              <a:gd name="connsiteX13" fmla="*/ 2116712 w 3012051"/>
              <a:gd name="connsiteY13" fmla="*/ 13588 h 1686786"/>
              <a:gd name="connsiteX14" fmla="*/ 1247678 w 3012051"/>
              <a:gd name="connsiteY14" fmla="*/ 18774 h 1686786"/>
              <a:gd name="connsiteX15" fmla="*/ 729691 w 3012051"/>
              <a:gd name="connsiteY15" fmla="*/ 17662 h 1686786"/>
              <a:gd name="connsiteX16" fmla="*/ 336045 w 3012051"/>
              <a:gd name="connsiteY16" fmla="*/ 15810 h 1686786"/>
              <a:gd name="connsiteX17" fmla="*/ 35871 w 3012051"/>
              <a:gd name="connsiteY17" fmla="*/ 14575 h 1686786"/>
              <a:gd name="connsiteX18" fmla="*/ 30685 w 3012051"/>
              <a:gd name="connsiteY18" fmla="*/ 14575 h 1686786"/>
              <a:gd name="connsiteX19" fmla="*/ 12163 w 3012051"/>
              <a:gd name="connsiteY19" fmla="*/ 33097 h 1686786"/>
              <a:gd name="connsiteX20" fmla="*/ 3397 w 3012051"/>
              <a:gd name="connsiteY20" fmla="*/ 197075 h 1686786"/>
              <a:gd name="connsiteX21" fmla="*/ 1051 w 3012051"/>
              <a:gd name="connsiteY21" fmla="*/ 501694 h 1686786"/>
              <a:gd name="connsiteX22" fmla="*/ 6360 w 3012051"/>
              <a:gd name="connsiteY22" fmla="*/ 1237742 h 1686786"/>
              <a:gd name="connsiteX23" fmla="*/ 9324 w 3012051"/>
              <a:gd name="connsiteY23" fmla="*/ 1641513 h 1686786"/>
              <a:gd name="connsiteX24" fmla="*/ 46367 w 3012051"/>
              <a:gd name="connsiteY24" fmla="*/ 1641513 h 1686786"/>
              <a:gd name="connsiteX25" fmla="*/ 41057 w 3012051"/>
              <a:gd name="connsiteY25" fmla="*/ 911638 h 1686786"/>
              <a:gd name="connsiteX26" fmla="*/ 38464 w 3012051"/>
              <a:gd name="connsiteY26" fmla="*/ 545528 h 1686786"/>
              <a:gd name="connsiteX27" fmla="*/ 39452 w 3012051"/>
              <a:gd name="connsiteY27" fmla="*/ 217696 h 1686786"/>
              <a:gd name="connsiteX28" fmla="*/ 49207 w 3012051"/>
              <a:gd name="connsiteY28" fmla="*/ 32973 h 1686786"/>
              <a:gd name="connsiteX29" fmla="*/ 30685 w 3012051"/>
              <a:gd name="connsiteY29" fmla="*/ 51495 h 1686786"/>
              <a:gd name="connsiteX30" fmla="*/ 283937 w 3012051"/>
              <a:gd name="connsiteY30" fmla="*/ 52606 h 1686786"/>
              <a:gd name="connsiteX31" fmla="*/ 694253 w 3012051"/>
              <a:gd name="connsiteY31" fmla="*/ 54459 h 1686786"/>
              <a:gd name="connsiteX32" fmla="*/ 1142352 w 3012051"/>
              <a:gd name="connsiteY32" fmla="*/ 55570 h 1686786"/>
              <a:gd name="connsiteX33" fmla="*/ 2010768 w 3012051"/>
              <a:gd name="connsiteY33" fmla="*/ 51372 h 1686786"/>
              <a:gd name="connsiteX34" fmla="*/ 2873505 w 3012051"/>
              <a:gd name="connsiteY34" fmla="*/ 38900 h 1686786"/>
              <a:gd name="connsiteX35" fmla="*/ 2981054 w 3012051"/>
              <a:gd name="connsiteY35" fmla="*/ 36801 h 1686786"/>
              <a:gd name="connsiteX36" fmla="*/ 2962532 w 3012051"/>
              <a:gd name="connsiteY36" fmla="*/ 18280 h 1686786"/>
              <a:gd name="connsiteX37" fmla="*/ 2956482 w 3012051"/>
              <a:gd name="connsiteY37" fmla="*/ 271161 h 1686786"/>
              <a:gd name="connsiteX38" fmla="*/ 2952530 w 3012051"/>
              <a:gd name="connsiteY38" fmla="*/ 654312 h 1686786"/>
              <a:gd name="connsiteX39" fmla="*/ 2960310 w 3012051"/>
              <a:gd name="connsiteY39" fmla="*/ 995233 h 1686786"/>
              <a:gd name="connsiteX40" fmla="*/ 2969817 w 3012051"/>
              <a:gd name="connsiteY40" fmla="*/ 1405795 h 1686786"/>
              <a:gd name="connsiteX41" fmla="*/ 2973398 w 3012051"/>
              <a:gd name="connsiteY41" fmla="*/ 1559648 h 1686786"/>
              <a:gd name="connsiteX42" fmla="*/ 2975127 w 3012051"/>
              <a:gd name="connsiteY42" fmla="*/ 1635957 h 1686786"/>
              <a:gd name="connsiteX43" fmla="*/ 2975250 w 3012051"/>
              <a:gd name="connsiteY43" fmla="*/ 1639538 h 1686786"/>
              <a:gd name="connsiteX44" fmla="*/ 2993772 w 3012051"/>
              <a:gd name="connsiteY44" fmla="*/ 1621016 h 1686786"/>
              <a:gd name="connsiteX45" fmla="*/ 1835307 w 3012051"/>
              <a:gd name="connsiteY45" fmla="*/ 1642378 h 1686786"/>
              <a:gd name="connsiteX46" fmla="*/ 680794 w 3012051"/>
              <a:gd name="connsiteY46" fmla="*/ 1633858 h 1686786"/>
              <a:gd name="connsiteX47" fmla="*/ 34760 w 3012051"/>
              <a:gd name="connsiteY47" fmla="*/ 1624967 h 1686786"/>
              <a:gd name="connsiteX48" fmla="*/ 34513 w 3012051"/>
              <a:gd name="connsiteY48" fmla="*/ 1662134 h 1686786"/>
              <a:gd name="connsiteX49" fmla="*/ 34513 w 3012051"/>
              <a:gd name="connsiteY49" fmla="*/ 1662134 h 1686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012051" h="1686786">
                <a:moveTo>
                  <a:pt x="34513" y="1662134"/>
                </a:moveTo>
                <a:cubicBezTo>
                  <a:pt x="226644" y="1684730"/>
                  <a:pt x="420380" y="1680038"/>
                  <a:pt x="613375" y="1673370"/>
                </a:cubicBezTo>
                <a:cubicBezTo>
                  <a:pt x="806740" y="1666579"/>
                  <a:pt x="999983" y="1662504"/>
                  <a:pt x="1193472" y="1664604"/>
                </a:cubicBezTo>
                <a:cubicBezTo>
                  <a:pt x="1578351" y="1668802"/>
                  <a:pt x="1962983" y="1688188"/>
                  <a:pt x="2347862" y="1686706"/>
                </a:cubicBezTo>
                <a:cubicBezTo>
                  <a:pt x="2563330" y="1685842"/>
                  <a:pt x="2778921" y="1678310"/>
                  <a:pt x="2993525" y="1658183"/>
                </a:cubicBezTo>
                <a:cubicBezTo>
                  <a:pt x="3003280" y="1657318"/>
                  <a:pt x="3012293" y="1650404"/>
                  <a:pt x="3012046" y="1639661"/>
                </a:cubicBezTo>
                <a:cubicBezTo>
                  <a:pt x="3010565" y="1576441"/>
                  <a:pt x="3009083" y="1513220"/>
                  <a:pt x="3007725" y="1450000"/>
                </a:cubicBezTo>
                <a:cubicBezTo>
                  <a:pt x="3004638" y="1316150"/>
                  <a:pt x="3001551" y="1182177"/>
                  <a:pt x="2998464" y="1048328"/>
                </a:cubicBezTo>
                <a:cubicBezTo>
                  <a:pt x="2995624" y="927444"/>
                  <a:pt x="2992908" y="806559"/>
                  <a:pt x="2990067" y="685798"/>
                </a:cubicBezTo>
                <a:cubicBezTo>
                  <a:pt x="2987351" y="565284"/>
                  <a:pt x="2989944" y="444524"/>
                  <a:pt x="2992290" y="324010"/>
                </a:cubicBezTo>
                <a:cubicBezTo>
                  <a:pt x="2994266" y="223993"/>
                  <a:pt x="2998958" y="123853"/>
                  <a:pt x="2999205" y="23836"/>
                </a:cubicBezTo>
                <a:cubicBezTo>
                  <a:pt x="2999205" y="22107"/>
                  <a:pt x="2999328" y="20255"/>
                  <a:pt x="2999328" y="18527"/>
                </a:cubicBezTo>
                <a:cubicBezTo>
                  <a:pt x="2999575" y="8648"/>
                  <a:pt x="2990561" y="-242"/>
                  <a:pt x="2980807" y="5"/>
                </a:cubicBezTo>
                <a:cubicBezTo>
                  <a:pt x="2692734" y="5932"/>
                  <a:pt x="2404785" y="10501"/>
                  <a:pt x="2116712" y="13588"/>
                </a:cubicBezTo>
                <a:cubicBezTo>
                  <a:pt x="1827034" y="16674"/>
                  <a:pt x="1537356" y="18403"/>
                  <a:pt x="1247678" y="18774"/>
                </a:cubicBezTo>
                <a:cubicBezTo>
                  <a:pt x="1075057" y="18774"/>
                  <a:pt x="902312" y="18403"/>
                  <a:pt x="729691" y="17662"/>
                </a:cubicBezTo>
                <a:cubicBezTo>
                  <a:pt x="598434" y="17045"/>
                  <a:pt x="467301" y="16428"/>
                  <a:pt x="336045" y="15810"/>
                </a:cubicBezTo>
                <a:cubicBezTo>
                  <a:pt x="236028" y="15440"/>
                  <a:pt x="135888" y="13094"/>
                  <a:pt x="35871" y="14575"/>
                </a:cubicBezTo>
                <a:cubicBezTo>
                  <a:pt x="34142" y="14575"/>
                  <a:pt x="32414" y="14575"/>
                  <a:pt x="30685" y="14575"/>
                </a:cubicBezTo>
                <a:cubicBezTo>
                  <a:pt x="20313" y="14575"/>
                  <a:pt x="12657" y="23095"/>
                  <a:pt x="12163" y="33097"/>
                </a:cubicBezTo>
                <a:cubicBezTo>
                  <a:pt x="9200" y="87674"/>
                  <a:pt x="6237" y="142374"/>
                  <a:pt x="3397" y="197075"/>
                </a:cubicBezTo>
                <a:cubicBezTo>
                  <a:pt x="-1789" y="298573"/>
                  <a:pt x="310" y="400072"/>
                  <a:pt x="1051" y="501694"/>
                </a:cubicBezTo>
                <a:cubicBezTo>
                  <a:pt x="2903" y="747043"/>
                  <a:pt x="4631" y="992393"/>
                  <a:pt x="6360" y="1237742"/>
                </a:cubicBezTo>
                <a:cubicBezTo>
                  <a:pt x="7348" y="1372333"/>
                  <a:pt x="8336" y="1506923"/>
                  <a:pt x="9324" y="1641513"/>
                </a:cubicBezTo>
                <a:cubicBezTo>
                  <a:pt x="9447" y="1665344"/>
                  <a:pt x="46490" y="1665344"/>
                  <a:pt x="46367" y="1641513"/>
                </a:cubicBezTo>
                <a:cubicBezTo>
                  <a:pt x="44515" y="1398263"/>
                  <a:pt x="42786" y="1154889"/>
                  <a:pt x="41057" y="911638"/>
                </a:cubicBezTo>
                <a:cubicBezTo>
                  <a:pt x="40316" y="789519"/>
                  <a:pt x="39329" y="667524"/>
                  <a:pt x="38464" y="545528"/>
                </a:cubicBezTo>
                <a:cubicBezTo>
                  <a:pt x="37600" y="436374"/>
                  <a:pt x="34142" y="326850"/>
                  <a:pt x="39452" y="217696"/>
                </a:cubicBezTo>
                <a:cubicBezTo>
                  <a:pt x="42415" y="156080"/>
                  <a:pt x="45873" y="94589"/>
                  <a:pt x="49207" y="32973"/>
                </a:cubicBezTo>
                <a:cubicBezTo>
                  <a:pt x="43033" y="39147"/>
                  <a:pt x="36859" y="45321"/>
                  <a:pt x="30685" y="51495"/>
                </a:cubicBezTo>
                <a:cubicBezTo>
                  <a:pt x="115144" y="51866"/>
                  <a:pt x="199479" y="52236"/>
                  <a:pt x="283937" y="52606"/>
                </a:cubicBezTo>
                <a:cubicBezTo>
                  <a:pt x="420750" y="53224"/>
                  <a:pt x="557440" y="53841"/>
                  <a:pt x="694253" y="54459"/>
                </a:cubicBezTo>
                <a:cubicBezTo>
                  <a:pt x="843660" y="55076"/>
                  <a:pt x="992944" y="55570"/>
                  <a:pt x="1142352" y="55570"/>
                </a:cubicBezTo>
                <a:cubicBezTo>
                  <a:pt x="1431783" y="55570"/>
                  <a:pt x="1721337" y="54212"/>
                  <a:pt x="2010768" y="51372"/>
                </a:cubicBezTo>
                <a:cubicBezTo>
                  <a:pt x="2298347" y="48655"/>
                  <a:pt x="2585926" y="44457"/>
                  <a:pt x="2873505" y="38900"/>
                </a:cubicBezTo>
                <a:cubicBezTo>
                  <a:pt x="2909313" y="38160"/>
                  <a:pt x="2945122" y="37542"/>
                  <a:pt x="2981054" y="36801"/>
                </a:cubicBezTo>
                <a:cubicBezTo>
                  <a:pt x="2974880" y="30627"/>
                  <a:pt x="2968706" y="24454"/>
                  <a:pt x="2962532" y="18280"/>
                </a:cubicBezTo>
                <a:cubicBezTo>
                  <a:pt x="2960186" y="102615"/>
                  <a:pt x="2958210" y="186950"/>
                  <a:pt x="2956482" y="271161"/>
                </a:cubicBezTo>
                <a:cubicBezTo>
                  <a:pt x="2953889" y="398837"/>
                  <a:pt x="2950431" y="526636"/>
                  <a:pt x="2952530" y="654312"/>
                </a:cubicBezTo>
                <a:cubicBezTo>
                  <a:pt x="2954382" y="767911"/>
                  <a:pt x="2957716" y="881633"/>
                  <a:pt x="2960310" y="995233"/>
                </a:cubicBezTo>
                <a:cubicBezTo>
                  <a:pt x="2963520" y="1132046"/>
                  <a:pt x="2966607" y="1268982"/>
                  <a:pt x="2969817" y="1405795"/>
                </a:cubicBezTo>
                <a:cubicBezTo>
                  <a:pt x="2971052" y="1457038"/>
                  <a:pt x="2972163" y="1508405"/>
                  <a:pt x="2973398" y="1559648"/>
                </a:cubicBezTo>
                <a:cubicBezTo>
                  <a:pt x="2974016" y="1584467"/>
                  <a:pt x="2971669" y="1611261"/>
                  <a:pt x="2975127" y="1635957"/>
                </a:cubicBezTo>
                <a:cubicBezTo>
                  <a:pt x="2975250" y="1637068"/>
                  <a:pt x="2975127" y="1638303"/>
                  <a:pt x="2975250" y="1639538"/>
                </a:cubicBezTo>
                <a:cubicBezTo>
                  <a:pt x="2981424" y="1633364"/>
                  <a:pt x="2987598" y="1627190"/>
                  <a:pt x="2993772" y="1621016"/>
                </a:cubicBezTo>
                <a:cubicBezTo>
                  <a:pt x="2608769" y="1657318"/>
                  <a:pt x="2221544" y="1652379"/>
                  <a:pt x="1835307" y="1642378"/>
                </a:cubicBezTo>
                <a:cubicBezTo>
                  <a:pt x="1450305" y="1632376"/>
                  <a:pt x="1065796" y="1620275"/>
                  <a:pt x="680794" y="1633858"/>
                </a:cubicBezTo>
                <a:cubicBezTo>
                  <a:pt x="465449" y="1641390"/>
                  <a:pt x="249240" y="1650280"/>
                  <a:pt x="34760" y="1624967"/>
                </a:cubicBezTo>
                <a:cubicBezTo>
                  <a:pt x="10929" y="1622251"/>
                  <a:pt x="11176" y="1659418"/>
                  <a:pt x="34513" y="1662134"/>
                </a:cubicBezTo>
                <a:lnTo>
                  <a:pt x="34513" y="1662134"/>
                </a:lnTo>
                <a:close/>
              </a:path>
            </a:pathLst>
          </a:custGeom>
          <a:solidFill>
            <a:srgbClr val="492C3E"/>
          </a:solidFill>
          <a:ln w="12336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0213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96" userDrawn="1">
          <p15:clr>
            <a:srgbClr val="FBAE40"/>
          </p15:clr>
        </p15:guide>
        <p15:guide id="2" pos="3600" userDrawn="1">
          <p15:clr>
            <a:srgbClr val="FBAE40"/>
          </p15:clr>
        </p15:guide>
        <p15:guide id="4" orient="horz" pos="4752" userDrawn="1">
          <p15:clr>
            <a:srgbClr val="FBAE40"/>
          </p15:clr>
        </p15:guide>
        <p15:guide id="5" orient="horz" pos="744" userDrawn="1">
          <p15:clr>
            <a:srgbClr val="FBAE40"/>
          </p15:clr>
        </p15:guide>
        <p15:guide id="6" orient="horz" pos="3048" userDrawn="1">
          <p15:clr>
            <a:srgbClr val="FBAE40"/>
          </p15:clr>
        </p15:guide>
        <p15:guide id="7" pos="288" userDrawn="1">
          <p15:clr>
            <a:srgbClr val="FBAE40"/>
          </p15:clr>
        </p15:guide>
        <p15:guide id="8" pos="2304" userDrawn="1">
          <p15:clr>
            <a:srgbClr val="FBAE40"/>
          </p15:clr>
        </p15:guide>
        <p15:guide id="9" orient="horz" pos="5328" userDrawn="1">
          <p15:clr>
            <a:srgbClr val="FBAE40"/>
          </p15:clr>
        </p15:guide>
        <p15:guide id="10" orient="horz" pos="1320" userDrawn="1">
          <p15:clr>
            <a:srgbClr val="FBAE40"/>
          </p15:clr>
        </p15:guide>
        <p15:guide id="11" orient="horz" pos="4176" userDrawn="1">
          <p15:clr>
            <a:srgbClr val="FBAE40"/>
          </p15:clr>
        </p15:guide>
        <p15:guide id="12" orient="horz" pos="360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oster / Flyer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5">
            <a:extLst>
              <a:ext uri="{FF2B5EF4-FFF2-40B4-BE49-F238E27FC236}">
                <a16:creationId xmlns:a16="http://schemas.microsoft.com/office/drawing/2014/main" id="{5FF6EFCA-45C2-4579-96F3-2A7283C18525}"/>
              </a:ext>
            </a:extLst>
          </p:cNvPr>
          <p:cNvSpPr/>
          <p:nvPr/>
        </p:nvSpPr>
        <p:spPr>
          <a:xfrm>
            <a:off x="705319" y="191890"/>
            <a:ext cx="6366429" cy="9368811"/>
          </a:xfrm>
          <a:custGeom>
            <a:avLst/>
            <a:gdLst>
              <a:gd name="connsiteX0" fmla="*/ 667291 w 6366429"/>
              <a:gd name="connsiteY0" fmla="*/ 7555507 h 9368811"/>
              <a:gd name="connsiteX1" fmla="*/ 6275028 w 6366429"/>
              <a:gd name="connsiteY1" fmla="*/ 6663720 h 9368811"/>
              <a:gd name="connsiteX2" fmla="*/ 5281147 w 6366429"/>
              <a:gd name="connsiteY2" fmla="*/ 2059641 h 9368811"/>
              <a:gd name="connsiteX3" fmla="*/ 1200230 w 6366429"/>
              <a:gd name="connsiteY3" fmla="*/ 978779 h 9368811"/>
              <a:gd name="connsiteX4" fmla="*/ 566214 w 6366429"/>
              <a:gd name="connsiteY4" fmla="*/ 7361480 h 9368811"/>
              <a:gd name="connsiteX5" fmla="*/ 667291 w 6366429"/>
              <a:gd name="connsiteY5" fmla="*/ 7555507 h 9368811"/>
              <a:gd name="connsiteX6" fmla="*/ 655228 w 6366429"/>
              <a:gd name="connsiteY6" fmla="*/ 6921364 h 9368811"/>
              <a:gd name="connsiteX7" fmla="*/ 655228 w 6366429"/>
              <a:gd name="connsiteY7" fmla="*/ 6921364 h 9368811"/>
              <a:gd name="connsiteX8" fmla="*/ 655101 w 6366429"/>
              <a:gd name="connsiteY8" fmla="*/ 6921364 h 9368811"/>
              <a:gd name="connsiteX9" fmla="*/ 655101 w 6366429"/>
              <a:gd name="connsiteY9" fmla="*/ 6921364 h 9368811"/>
              <a:gd name="connsiteX10" fmla="*/ 655228 w 6366429"/>
              <a:gd name="connsiteY10" fmla="*/ 6921364 h 936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66429" h="9368811">
                <a:moveTo>
                  <a:pt x="667291" y="7555507"/>
                </a:moveTo>
                <a:cubicBezTo>
                  <a:pt x="2030051" y="10528132"/>
                  <a:pt x="5894720" y="9573108"/>
                  <a:pt x="6275028" y="6663720"/>
                </a:cubicBezTo>
                <a:cubicBezTo>
                  <a:pt x="6720350" y="4989856"/>
                  <a:pt x="5400002" y="3626587"/>
                  <a:pt x="5281147" y="2059641"/>
                </a:cubicBezTo>
                <a:cubicBezTo>
                  <a:pt x="5370923" y="8517"/>
                  <a:pt x="2475501" y="-795400"/>
                  <a:pt x="1200230" y="978779"/>
                </a:cubicBezTo>
                <a:cubicBezTo>
                  <a:pt x="-125960" y="2766672"/>
                  <a:pt x="-376874" y="5374354"/>
                  <a:pt x="566214" y="7361480"/>
                </a:cubicBezTo>
                <a:cubicBezTo>
                  <a:pt x="589706" y="7410876"/>
                  <a:pt x="644434" y="7505731"/>
                  <a:pt x="667291" y="7555507"/>
                </a:cubicBezTo>
                <a:close/>
                <a:moveTo>
                  <a:pt x="655228" y="6921364"/>
                </a:moveTo>
                <a:lnTo>
                  <a:pt x="655228" y="6921364"/>
                </a:lnTo>
                <a:lnTo>
                  <a:pt x="655101" y="6921364"/>
                </a:lnTo>
                <a:lnTo>
                  <a:pt x="655101" y="6921364"/>
                </a:lnTo>
                <a:cubicBezTo>
                  <a:pt x="655228" y="6921364"/>
                  <a:pt x="655228" y="6921364"/>
                  <a:pt x="655228" y="6921364"/>
                </a:cubicBezTo>
                <a:close/>
              </a:path>
            </a:pathLst>
          </a:custGeom>
          <a:solidFill>
            <a:schemeClr val="accent2"/>
          </a:soli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782F70F-8CBA-4E67-B1E5-3813CB440CB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77824" y="3841496"/>
            <a:ext cx="6035040" cy="1554480"/>
          </a:xfrm>
        </p:spPr>
        <p:txBody>
          <a:bodyPr anchor="ctr"/>
          <a:lstStyle>
            <a:lvl1pPr algn="ctr">
              <a:lnSpc>
                <a:spcPct val="80000"/>
              </a:lnSpc>
              <a:defRPr sz="12000" b="0" spc="-15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F3A2683-1627-4682-B5D1-1C9B002D2CD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6355152"/>
            <a:ext cx="5943600" cy="457200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502920" indent="0"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2pPr>
            <a:lvl3pPr marL="1005840" indent="0"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3pPr>
            <a:lvl4pPr marL="1508760" indent="0"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4pPr>
            <a:lvl5pPr marL="2011680" indent="0"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81893D1-024B-4C0D-8231-112D436DE4E9}"/>
              </a:ext>
            </a:extLst>
          </p:cNvPr>
          <p:cNvGrpSpPr/>
          <p:nvPr userDrawn="1"/>
        </p:nvGrpSpPr>
        <p:grpSpPr>
          <a:xfrm>
            <a:off x="5464091" y="7968895"/>
            <a:ext cx="1674645" cy="1763452"/>
            <a:chOff x="9421478" y="4367212"/>
            <a:chExt cx="1257300" cy="1323975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81662DA1-7166-4392-B844-D4960E078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21478" y="4738687"/>
              <a:ext cx="1057275" cy="952500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27115C46-FB13-4333-AB31-19AC425DC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21478" y="4367212"/>
              <a:ext cx="1257300" cy="1323975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89C5C05-217D-4749-9D48-1A9B635D7F66}"/>
              </a:ext>
            </a:extLst>
          </p:cNvPr>
          <p:cNvGrpSpPr/>
          <p:nvPr userDrawn="1"/>
        </p:nvGrpSpPr>
        <p:grpSpPr>
          <a:xfrm>
            <a:off x="402826" y="734676"/>
            <a:ext cx="1121173" cy="614837"/>
            <a:chOff x="-2845219" y="1283368"/>
            <a:chExt cx="885825" cy="485775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D6B54D9A-FF1B-4377-BD0B-5A1BCC91E0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-2710615" y="1356811"/>
              <a:ext cx="552450" cy="361950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935671C9-5C59-4C6D-A359-9E63CF72A30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-2845219" y="1283368"/>
              <a:ext cx="885825" cy="485775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9A56797-A4D6-4E16-BB00-79EB3A096634}"/>
              </a:ext>
            </a:extLst>
          </p:cNvPr>
          <p:cNvGrpSpPr/>
          <p:nvPr userDrawn="1"/>
        </p:nvGrpSpPr>
        <p:grpSpPr>
          <a:xfrm>
            <a:off x="230372" y="1310722"/>
            <a:ext cx="402657" cy="301993"/>
            <a:chOff x="-1367590" y="2989847"/>
            <a:chExt cx="304800" cy="228600"/>
          </a:xfrm>
        </p:grpSpPr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0AB90B2-DE05-40D1-8409-70246A772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-1296153" y="3052569"/>
              <a:ext cx="161925" cy="161925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6EBC5F82-DE1C-4D41-8C00-9699699E1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-1367590" y="2989847"/>
              <a:ext cx="304800" cy="228600"/>
            </a:xfrm>
            <a:prstGeom prst="rect">
              <a:avLst/>
            </a:prstGeom>
          </p:spPr>
        </p:pic>
      </p:grpSp>
      <p:pic>
        <p:nvPicPr>
          <p:cNvPr id="18" name="Graphic 17">
            <a:extLst>
              <a:ext uri="{FF2B5EF4-FFF2-40B4-BE49-F238E27FC236}">
                <a16:creationId xmlns:a16="http://schemas.microsoft.com/office/drawing/2014/main" id="{77D33285-6DEB-4C4A-9161-48A103CDE2A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411731" y="770026"/>
            <a:ext cx="1002266" cy="540696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016924DB-5832-4822-A092-E627AF388F9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310843" y="622680"/>
            <a:ext cx="1064780" cy="63627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E4911CE6-4B40-48D8-91CF-D010F0C0D44C}"/>
              </a:ext>
            </a:extLst>
          </p:cNvPr>
          <p:cNvGrpSpPr/>
          <p:nvPr userDrawn="1"/>
        </p:nvGrpSpPr>
        <p:grpSpPr>
          <a:xfrm>
            <a:off x="5444841" y="2156804"/>
            <a:ext cx="800770" cy="838902"/>
            <a:chOff x="8220176" y="2250807"/>
            <a:chExt cx="600075" cy="628650"/>
          </a:xfrm>
        </p:grpSpPr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6E5DE6D9-F9E2-4B67-B5A7-47C099412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8320689" y="2336132"/>
              <a:ext cx="495300" cy="381000"/>
            </a:xfrm>
            <a:prstGeom prst="rect">
              <a:avLst/>
            </a:prstGeom>
          </p:spPr>
        </p:pic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9F1CB53C-DFF7-4C37-A984-B4F576B35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8220176" y="2250807"/>
              <a:ext cx="600075" cy="62865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3B1A744-C9A5-4896-AC43-0CE0238CC033}"/>
              </a:ext>
            </a:extLst>
          </p:cNvPr>
          <p:cNvGrpSpPr/>
          <p:nvPr userDrawn="1"/>
        </p:nvGrpSpPr>
        <p:grpSpPr>
          <a:xfrm>
            <a:off x="3641626" y="8664123"/>
            <a:ext cx="959250" cy="1035990"/>
            <a:chOff x="-1180630" y="7334951"/>
            <a:chExt cx="714375" cy="771525"/>
          </a:xfrm>
        </p:grpSpPr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DB14BA97-7E07-4F60-9256-86E311BCD8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-1076255" y="7454014"/>
              <a:ext cx="571500" cy="533400"/>
            </a:xfrm>
            <a:prstGeom prst="rect">
              <a:avLst/>
            </a:prstGeom>
          </p:spPr>
        </p:pic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351FA50B-7491-47C1-8819-0909AA945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-1180630" y="7334951"/>
              <a:ext cx="714375" cy="771525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736BE76-175B-4D77-88BE-5AD66FD41ACD}"/>
              </a:ext>
            </a:extLst>
          </p:cNvPr>
          <p:cNvGrpSpPr/>
          <p:nvPr userDrawn="1"/>
        </p:nvGrpSpPr>
        <p:grpSpPr>
          <a:xfrm>
            <a:off x="1395664" y="8396882"/>
            <a:ext cx="855594" cy="1277191"/>
            <a:chOff x="-1871062" y="6511841"/>
            <a:chExt cx="657225" cy="981075"/>
          </a:xfrm>
        </p:grpSpPr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3ACE6573-1715-4EB0-A491-EA28266DD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-1871062" y="6635665"/>
              <a:ext cx="552450" cy="733425"/>
            </a:xfrm>
            <a:prstGeom prst="rect">
              <a:avLst/>
            </a:prstGeom>
          </p:spPr>
        </p:pic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87BA493E-B3F4-4989-8C65-22DF5C537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-1871062" y="6511841"/>
              <a:ext cx="657225" cy="981075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FB1B68F-4C7E-44AE-BEFC-0F83801E75C6}"/>
              </a:ext>
            </a:extLst>
          </p:cNvPr>
          <p:cNvGrpSpPr/>
          <p:nvPr userDrawn="1"/>
        </p:nvGrpSpPr>
        <p:grpSpPr>
          <a:xfrm rot="4178082">
            <a:off x="2509551" y="8460158"/>
            <a:ext cx="667996" cy="699805"/>
            <a:chOff x="8220176" y="2250807"/>
            <a:chExt cx="600075" cy="628650"/>
          </a:xfrm>
        </p:grpSpPr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E5F6A0C1-15D9-4427-B792-0026EEAD6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8320689" y="2336132"/>
              <a:ext cx="495300" cy="381000"/>
            </a:xfrm>
            <a:prstGeom prst="rect">
              <a:avLst/>
            </a:prstGeom>
          </p:spPr>
        </p:pic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2C0D8CF9-7512-4567-8869-14F461729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8220176" y="2250807"/>
              <a:ext cx="600075" cy="628650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C1C1172-C20A-4D3C-9E02-D9E6A3CC2460}"/>
              </a:ext>
            </a:extLst>
          </p:cNvPr>
          <p:cNvGrpSpPr/>
          <p:nvPr userDrawn="1"/>
        </p:nvGrpSpPr>
        <p:grpSpPr>
          <a:xfrm>
            <a:off x="2048588" y="8485632"/>
            <a:ext cx="268941" cy="457200"/>
            <a:chOff x="-1136664" y="6374402"/>
            <a:chExt cx="190500" cy="323850"/>
          </a:xfrm>
        </p:grpSpPr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909A2811-98C8-4DC1-9C50-BF2C9CBC9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-1084076" y="6502789"/>
              <a:ext cx="123825" cy="161925"/>
            </a:xfrm>
            <a:prstGeom prst="rect">
              <a:avLst/>
            </a:prstGeom>
          </p:spPr>
        </p:pic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EEC1379D-A6CF-4795-B9A6-F14698C71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-1136664" y="6374402"/>
              <a:ext cx="190500" cy="323850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489BD55-2563-4A71-9026-817CC6C30F66}"/>
              </a:ext>
            </a:extLst>
          </p:cNvPr>
          <p:cNvGrpSpPr/>
          <p:nvPr userDrawn="1"/>
        </p:nvGrpSpPr>
        <p:grpSpPr>
          <a:xfrm>
            <a:off x="3133724" y="9265023"/>
            <a:ext cx="475456" cy="292588"/>
            <a:chOff x="-1699311" y="6583752"/>
            <a:chExt cx="371475" cy="228600"/>
          </a:xfrm>
        </p:grpSpPr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76B45CB9-6AE5-4E31-ACAB-DE045F66A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-1699311" y="6659952"/>
              <a:ext cx="257175" cy="152400"/>
            </a:xfrm>
            <a:prstGeom prst="rect">
              <a:avLst/>
            </a:prstGeom>
          </p:spPr>
        </p:pic>
        <p:pic>
          <p:nvPicPr>
            <p:cNvPr id="37" name="Graphic 36">
              <a:extLst>
                <a:ext uri="{FF2B5EF4-FFF2-40B4-BE49-F238E27FC236}">
                  <a16:creationId xmlns:a16="http://schemas.microsoft.com/office/drawing/2014/main" id="{E76341BA-0A82-49C2-B260-AC34F1ED1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-1699311" y="6583752"/>
              <a:ext cx="371475" cy="209550"/>
            </a:xfrm>
            <a:prstGeom prst="rect">
              <a:avLst/>
            </a:prstGeom>
          </p:spPr>
        </p:pic>
      </p:grpSp>
      <p:pic>
        <p:nvPicPr>
          <p:cNvPr id="38" name="Graphic 37">
            <a:extLst>
              <a:ext uri="{FF2B5EF4-FFF2-40B4-BE49-F238E27FC236}">
                <a16:creationId xmlns:a16="http://schemas.microsoft.com/office/drawing/2014/main" id="{3AD866F2-BD0C-4892-98F3-ABD9BCFB4F0C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2262967" y="9493166"/>
            <a:ext cx="468142" cy="19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093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8" userDrawn="1">
          <p15:clr>
            <a:srgbClr val="FBAE40"/>
          </p15:clr>
        </p15:guide>
        <p15:guide id="2" pos="2448" userDrawn="1">
          <p15:clr>
            <a:srgbClr val="FBAE40"/>
          </p15:clr>
        </p15:guide>
        <p15:guide id="3" orient="horz" pos="602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6858000" cy="23294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62518"/>
            <a:ext cx="6703695" cy="63970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165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688" r:id="rId3"/>
    <p:sldLayoutId id="2147483692" r:id="rId4"/>
    <p:sldLayoutId id="2147483698" r:id="rId5"/>
    <p:sldLayoutId id="2147483710" r:id="rId6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1000" b="0" kern="1200" spc="0">
          <a:solidFill>
            <a:schemeClr val="tx1">
              <a:lumMod val="65000"/>
              <a:lumOff val="35000"/>
            </a:schemeClr>
          </a:solidFill>
          <a:latin typeface="+mn-lt"/>
          <a:ea typeface="+mj-ea"/>
          <a:cs typeface="+mj-cs"/>
        </a:defRPr>
      </a:lvl1pPr>
    </p:titleStyle>
    <p:bodyStyle>
      <a:lvl1pPr marL="0" indent="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None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None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None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indent="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None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6858000" cy="23294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62518"/>
            <a:ext cx="6703695" cy="63970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404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1000" b="1" kern="1200" spc="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None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None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None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indent="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None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FB0B9CA0-EA9D-4D56-9384-F07E1025D38C}"/>
              </a:ext>
            </a:extLst>
          </p:cNvPr>
          <p:cNvSpPr txBox="1"/>
          <p:nvPr/>
        </p:nvSpPr>
        <p:spPr>
          <a:xfrm>
            <a:off x="698595" y="1651714"/>
            <a:ext cx="27379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Comic Sans MS" panose="030F0702030302020204" pitchFamily="66" charset="0"/>
              </a:rPr>
              <a:t>Nominative and Accusative Plurals</a:t>
            </a:r>
          </a:p>
        </p:txBody>
      </p:sp>
      <p:pic>
        <p:nvPicPr>
          <p:cNvPr id="17" name="Picture 16" descr="Picture of a cow">
            <a:extLst>
              <a:ext uri="{FF2B5EF4-FFF2-40B4-BE49-F238E27FC236}">
                <a16:creationId xmlns:a16="http://schemas.microsoft.com/office/drawing/2014/main" id="{16FE4B91-C16E-4205-BA9F-A18BCB34A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7" b="93074" l="3619" r="94504">
                        <a14:foregroundMark x1="10724" y1="43579" x2="25603" y2="23665"/>
                        <a14:foregroundMark x1="6971" y1="13997" x2="12332" y2="18038"/>
                        <a14:foregroundMark x1="5630" y1="36508" x2="4021" y2="36652"/>
                        <a14:foregroundMark x1="33378" y1="88023" x2="31233" y2="43290"/>
                        <a14:foregroundMark x1="31233" y1="43290" x2="32574" y2="33189"/>
                        <a14:foregroundMark x1="50402" y1="86869" x2="51072" y2="40404"/>
                        <a14:foregroundMark x1="80161" y1="88312" x2="81367" y2="39394"/>
                        <a14:foregroundMark x1="85791" y1="26840" x2="87534" y2="25830"/>
                        <a14:foregroundMark x1="88204" y1="26984" x2="93164" y2="30736"/>
                        <a14:foregroundMark x1="94638" y1="69408" x2="94102" y2="63348"/>
                        <a14:foregroundMark x1="32172" y1="93074" x2="32172" y2="93074"/>
                        <a14:foregroundMark x1="78418" y1="47330" x2="78418" y2="47330"/>
                        <a14:foregroundMark x1="57775" y1="40693" x2="57775" y2="40693"/>
                        <a14:foregroundMark x1="36461" y1="53391" x2="41019" y2="51804"/>
                        <a14:foregroundMark x1="86461" y1="44877" x2="84584" y2="36652"/>
                        <a14:foregroundMark x1="84584" y1="36652" x2="77078" y2="33045"/>
                        <a14:foregroundMark x1="77078" y1="33045" x2="62466" y2="38384"/>
                        <a14:foregroundMark x1="68633" y1="90620" x2="69973" y2="73160"/>
                        <a14:foregroundMark x1="69973" y1="73160" x2="69973" y2="72872"/>
                        <a14:foregroundMark x1="9786" y1="49495" x2="16890" y2="48341"/>
                        <a14:foregroundMark x1="16890" y1="48341" x2="20643" y2="464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42801" y="992641"/>
            <a:ext cx="2831077" cy="2629942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2E55E5-1E5A-43D0-9D37-C4FABA6B2555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4481207" y="3622583"/>
            <a:ext cx="2592597" cy="1043872"/>
          </a:xfrm>
        </p:spPr>
        <p:txBody>
          <a:bodyPr/>
          <a:lstStyle/>
          <a:p>
            <a:r>
              <a:rPr lang="en-GB" sz="3200" dirty="0">
                <a:latin typeface="Comic Sans MS" panose="030F0702030302020204" pitchFamily="66" charset="0"/>
              </a:rPr>
              <a:t>Vacca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Cow</a:t>
            </a:r>
          </a:p>
        </p:txBody>
      </p:sp>
      <p:pic>
        <p:nvPicPr>
          <p:cNvPr id="18" name="Picture 17" descr="Picture of a cow">
            <a:extLst>
              <a:ext uri="{FF2B5EF4-FFF2-40B4-BE49-F238E27FC236}">
                <a16:creationId xmlns:a16="http://schemas.microsoft.com/office/drawing/2014/main" id="{0F098481-1C5F-4004-8850-828B2BA87D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7" b="93074" l="3619" r="94504">
                        <a14:foregroundMark x1="10724" y1="43579" x2="25603" y2="23665"/>
                        <a14:foregroundMark x1="6971" y1="13997" x2="12332" y2="18038"/>
                        <a14:foregroundMark x1="5630" y1="36508" x2="4021" y2="36652"/>
                        <a14:foregroundMark x1="33378" y1="88023" x2="31233" y2="43290"/>
                        <a14:foregroundMark x1="31233" y1="43290" x2="32574" y2="33189"/>
                        <a14:foregroundMark x1="50402" y1="86869" x2="51072" y2="40404"/>
                        <a14:foregroundMark x1="80161" y1="88312" x2="81367" y2="39394"/>
                        <a14:foregroundMark x1="85791" y1="26840" x2="87534" y2="25830"/>
                        <a14:foregroundMark x1="88204" y1="26984" x2="93164" y2="30736"/>
                        <a14:foregroundMark x1="94638" y1="69408" x2="94102" y2="63348"/>
                        <a14:foregroundMark x1="32172" y1="93074" x2="32172" y2="93074"/>
                        <a14:foregroundMark x1="78418" y1="47330" x2="78418" y2="47330"/>
                        <a14:foregroundMark x1="57775" y1="40693" x2="57775" y2="40693"/>
                        <a14:foregroundMark x1="36461" y1="53391" x2="41019" y2="51804"/>
                        <a14:foregroundMark x1="86461" y1="44877" x2="84584" y2="36652"/>
                        <a14:foregroundMark x1="84584" y1="36652" x2="77078" y2="33045"/>
                        <a14:foregroundMark x1="77078" y1="33045" x2="62466" y2="38384"/>
                        <a14:foregroundMark x1="68633" y1="90620" x2="69973" y2="73160"/>
                        <a14:foregroundMark x1="69973" y1="73160" x2="69973" y2="72872"/>
                        <a14:foregroundMark x1="9786" y1="49495" x2="16890" y2="48341"/>
                        <a14:foregroundMark x1="16890" y1="48341" x2="20643" y2="464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5483" y="5453309"/>
            <a:ext cx="2831077" cy="2629942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F64479D-03BF-43E0-8AFD-D6D5BDB3BC2B}"/>
              </a:ext>
            </a:extLst>
          </p:cNvPr>
          <p:cNvSpPr>
            <a:spLocks noGrp="1"/>
          </p:cNvSpPr>
          <p:nvPr>
            <p:ph type="body" sz="quarter" idx="80"/>
          </p:nvPr>
        </p:nvSpPr>
        <p:spPr>
          <a:xfrm>
            <a:off x="822312" y="8421685"/>
            <a:ext cx="2468880" cy="459492"/>
          </a:xfrm>
        </p:spPr>
        <p:txBody>
          <a:bodyPr/>
          <a:lstStyle/>
          <a:p>
            <a:r>
              <a:rPr lang="en-GB" sz="2400" b="0" dirty="0">
                <a:latin typeface="Comic Sans MS" panose="030F0702030302020204" pitchFamily="66" charset="0"/>
              </a:rPr>
              <a:t>Amo </a:t>
            </a:r>
            <a:r>
              <a:rPr lang="en-GB" sz="2400" b="0" dirty="0" err="1">
                <a:latin typeface="Comic Sans MS" panose="030F0702030302020204" pitchFamily="66" charset="0"/>
              </a:rPr>
              <a:t>meam</a:t>
            </a:r>
            <a:r>
              <a:rPr lang="en-GB" sz="2400" b="0" dirty="0">
                <a:latin typeface="Comic Sans MS" panose="030F0702030302020204" pitchFamily="66" charset="0"/>
              </a:rPr>
              <a:t> </a:t>
            </a:r>
            <a:r>
              <a:rPr lang="en-GB" sz="2400" b="0" dirty="0" err="1">
                <a:latin typeface="Comic Sans MS" panose="030F0702030302020204" pitchFamily="66" charset="0"/>
              </a:rPr>
              <a:t>vaccam</a:t>
            </a:r>
            <a:endParaRPr lang="en-GB" sz="2400" b="0" dirty="0">
              <a:latin typeface="Comic Sans MS" panose="030F0702030302020204" pitchFamily="66" charset="0"/>
            </a:endParaRPr>
          </a:p>
          <a:p>
            <a:r>
              <a:rPr lang="en-GB" sz="2400" b="0" dirty="0">
                <a:latin typeface="Comic Sans MS" panose="030F0702030302020204" pitchFamily="66" charset="0"/>
              </a:rPr>
              <a:t>I love my cow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F4D4E7-D19A-46D7-B282-598A9D9C2D7D}"/>
              </a:ext>
            </a:extLst>
          </p:cNvPr>
          <p:cNvSpPr>
            <a:spLocks noGrp="1"/>
          </p:cNvSpPr>
          <p:nvPr>
            <p:ph type="body" sz="quarter" idx="82"/>
          </p:nvPr>
        </p:nvSpPr>
        <p:spPr>
          <a:xfrm>
            <a:off x="4385948" y="5834122"/>
            <a:ext cx="2592597" cy="3408731"/>
          </a:xfrm>
        </p:spPr>
        <p:txBody>
          <a:bodyPr/>
          <a:lstStyle/>
          <a:p>
            <a:r>
              <a:rPr lang="en-GB" sz="2400" dirty="0">
                <a:latin typeface="Comic Sans MS" panose="030F0702030302020204" pitchFamily="66" charset="0"/>
              </a:rPr>
              <a:t>You can see in our examples we have a cow in the nominative and a cow in the accusative. We call this singular. But what if we had more than one cow?</a:t>
            </a:r>
          </a:p>
        </p:txBody>
      </p:sp>
    </p:spTree>
    <p:extLst>
      <p:ext uri="{BB962C8B-B14F-4D97-AF65-F5344CB8AC3E}">
        <p14:creationId xmlns:p14="http://schemas.microsoft.com/office/powerpoint/2010/main" val="2847884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 descr="Two cows">
            <a:extLst>
              <a:ext uri="{FF2B5EF4-FFF2-40B4-BE49-F238E27FC236}">
                <a16:creationId xmlns:a16="http://schemas.microsoft.com/office/drawing/2014/main" id="{ADA80BD9-AB85-46AE-8BB6-2DA3D195540E}"/>
              </a:ext>
            </a:extLst>
          </p:cNvPr>
          <p:cNvGrpSpPr/>
          <p:nvPr/>
        </p:nvGrpSpPr>
        <p:grpSpPr>
          <a:xfrm>
            <a:off x="943095" y="632430"/>
            <a:ext cx="1090765" cy="1719620"/>
            <a:chOff x="943095" y="632430"/>
            <a:chExt cx="1090765" cy="171962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123225A-4F66-48DF-AE2E-1BE5B4E23C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57" b="93074" l="3619" r="94504">
                          <a14:foregroundMark x1="10724" y1="43579" x2="25603" y2="23665"/>
                          <a14:foregroundMark x1="6971" y1="13997" x2="12332" y2="18038"/>
                          <a14:foregroundMark x1="5630" y1="36508" x2="4021" y2="36652"/>
                          <a14:foregroundMark x1="33378" y1="88023" x2="31233" y2="43290"/>
                          <a14:foregroundMark x1="31233" y1="43290" x2="32574" y2="33189"/>
                          <a14:foregroundMark x1="50402" y1="86869" x2="51072" y2="40404"/>
                          <a14:foregroundMark x1="80161" y1="88312" x2="81367" y2="39394"/>
                          <a14:foregroundMark x1="85791" y1="26840" x2="87534" y2="25830"/>
                          <a14:foregroundMark x1="88204" y1="26984" x2="93164" y2="30736"/>
                          <a14:foregroundMark x1="94638" y1="69408" x2="94102" y2="63348"/>
                          <a14:foregroundMark x1="32172" y1="93074" x2="32172" y2="93074"/>
                          <a14:foregroundMark x1="78418" y1="47330" x2="78418" y2="47330"/>
                          <a14:foregroundMark x1="57775" y1="40693" x2="57775" y2="40693"/>
                          <a14:foregroundMark x1="36461" y1="53391" x2="41019" y2="51804"/>
                          <a14:foregroundMark x1="86461" y1="44877" x2="84584" y2="36652"/>
                          <a14:foregroundMark x1="84584" y1="36652" x2="77078" y2="33045"/>
                          <a14:foregroundMark x1="77078" y1="33045" x2="62466" y2="38384"/>
                          <a14:foregroundMark x1="68633" y1="90620" x2="69973" y2="73160"/>
                          <a14:foregroundMark x1="69973" y1="73160" x2="69973" y2="72872"/>
                          <a14:foregroundMark x1="9786" y1="49495" x2="16890" y2="48341"/>
                          <a14:foregroundMark x1="16890" y1="48341" x2="20643" y2="4646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43095" y="632430"/>
              <a:ext cx="968439" cy="899636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1414E3C-14FC-4E54-B422-8843256C0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57" b="93074" l="3619" r="94504">
                          <a14:foregroundMark x1="10724" y1="43579" x2="25603" y2="23665"/>
                          <a14:foregroundMark x1="6971" y1="13997" x2="12332" y2="18038"/>
                          <a14:foregroundMark x1="5630" y1="36508" x2="4021" y2="36652"/>
                          <a14:foregroundMark x1="33378" y1="88023" x2="31233" y2="43290"/>
                          <a14:foregroundMark x1="31233" y1="43290" x2="32574" y2="33189"/>
                          <a14:foregroundMark x1="50402" y1="86869" x2="51072" y2="40404"/>
                          <a14:foregroundMark x1="80161" y1="88312" x2="81367" y2="39394"/>
                          <a14:foregroundMark x1="85791" y1="26840" x2="87534" y2="25830"/>
                          <a14:foregroundMark x1="88204" y1="26984" x2="93164" y2="30736"/>
                          <a14:foregroundMark x1="94638" y1="69408" x2="94102" y2="63348"/>
                          <a14:foregroundMark x1="32172" y1="93074" x2="32172" y2="93074"/>
                          <a14:foregroundMark x1="78418" y1="47330" x2="78418" y2="47330"/>
                          <a14:foregroundMark x1="57775" y1="40693" x2="57775" y2="40693"/>
                          <a14:foregroundMark x1="36461" y1="53391" x2="41019" y2="51804"/>
                          <a14:foregroundMark x1="86461" y1="44877" x2="84584" y2="36652"/>
                          <a14:foregroundMark x1="84584" y1="36652" x2="77078" y2="33045"/>
                          <a14:foregroundMark x1="77078" y1="33045" x2="62466" y2="38384"/>
                          <a14:foregroundMark x1="68633" y1="90620" x2="69973" y2="73160"/>
                          <a14:foregroundMark x1="69973" y1="73160" x2="69973" y2="72872"/>
                          <a14:foregroundMark x1="9786" y1="49495" x2="16890" y2="48341"/>
                          <a14:foregroundMark x1="16890" y1="48341" x2="20643" y2="4646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65421" y="1452414"/>
              <a:ext cx="968439" cy="899636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8334491-AA6B-46ED-9ED2-03347EED87DB}"/>
              </a:ext>
            </a:extLst>
          </p:cNvPr>
          <p:cNvSpPr txBox="1"/>
          <p:nvPr/>
        </p:nvSpPr>
        <p:spPr>
          <a:xfrm>
            <a:off x="3111806" y="1221581"/>
            <a:ext cx="1841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omic Sans MS" panose="030F0702030302020204" pitchFamily="66" charset="0"/>
              </a:rPr>
              <a:t>Nominative</a:t>
            </a:r>
          </a:p>
        </p:txBody>
      </p:sp>
      <p:pic>
        <p:nvPicPr>
          <p:cNvPr id="32" name="Picture Placeholder 31">
            <a:extLst>
              <a:ext uri="{FF2B5EF4-FFF2-40B4-BE49-F238E27FC236}">
                <a16:creationId xmlns:a16="http://schemas.microsoft.com/office/drawing/2014/main" id="{0FB439BA-F6EE-4B02-AE13-7292924A70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5"/>
          <a:stretch>
            <a:fillRect/>
          </a:stretch>
        </p:blipFill>
        <p:spPr>
          <a:xfrm>
            <a:off x="5710428" y="979955"/>
            <a:ext cx="1112762" cy="1143000"/>
          </a:xfr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86BD4253-30BF-4707-9548-96FB5E89DBCB}"/>
              </a:ext>
            </a:extLst>
          </p:cNvPr>
          <p:cNvSpPr txBox="1"/>
          <p:nvPr/>
        </p:nvSpPr>
        <p:spPr>
          <a:xfrm>
            <a:off x="5358149" y="1292000"/>
            <a:ext cx="193964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 err="1">
                <a:latin typeface="Comic Sans MS" panose="030F0702030302020204" pitchFamily="66" charset="0"/>
              </a:rPr>
              <a:t>Vaccae</a:t>
            </a:r>
            <a:endParaRPr lang="en-US" sz="2800" b="1" dirty="0">
              <a:latin typeface="Comic Sans MS" panose="030F0702030302020204" pitchFamily="66" charset="0"/>
            </a:endParaRPr>
          </a:p>
        </p:txBody>
      </p:sp>
      <p:grpSp>
        <p:nvGrpSpPr>
          <p:cNvPr id="27" name="Group 26" descr="Two Cows">
            <a:extLst>
              <a:ext uri="{FF2B5EF4-FFF2-40B4-BE49-F238E27FC236}">
                <a16:creationId xmlns:a16="http://schemas.microsoft.com/office/drawing/2014/main" id="{158FD320-3336-4EE5-BE8B-07A5E576C3BC}"/>
              </a:ext>
            </a:extLst>
          </p:cNvPr>
          <p:cNvGrpSpPr/>
          <p:nvPr/>
        </p:nvGrpSpPr>
        <p:grpSpPr>
          <a:xfrm>
            <a:off x="1038398" y="2929534"/>
            <a:ext cx="976824" cy="1726286"/>
            <a:chOff x="1038398" y="2929534"/>
            <a:chExt cx="976824" cy="172628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D382715-D3A2-4B49-8AB9-259275324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57" b="93074" l="3619" r="94504">
                          <a14:foregroundMark x1="10724" y1="43579" x2="25603" y2="23665"/>
                          <a14:foregroundMark x1="6971" y1="13997" x2="12332" y2="18038"/>
                          <a14:foregroundMark x1="5630" y1="36508" x2="4021" y2="36652"/>
                          <a14:foregroundMark x1="33378" y1="88023" x2="31233" y2="43290"/>
                          <a14:foregroundMark x1="31233" y1="43290" x2="32574" y2="33189"/>
                          <a14:foregroundMark x1="50402" y1="86869" x2="51072" y2="40404"/>
                          <a14:foregroundMark x1="80161" y1="88312" x2="81367" y2="39394"/>
                          <a14:foregroundMark x1="85791" y1="26840" x2="87534" y2="25830"/>
                          <a14:foregroundMark x1="88204" y1="26984" x2="93164" y2="30736"/>
                          <a14:foregroundMark x1="94638" y1="69408" x2="94102" y2="63348"/>
                          <a14:foregroundMark x1="32172" y1="93074" x2="32172" y2="93074"/>
                          <a14:foregroundMark x1="78418" y1="47330" x2="78418" y2="47330"/>
                          <a14:foregroundMark x1="57775" y1="40693" x2="57775" y2="40693"/>
                          <a14:foregroundMark x1="36461" y1="53391" x2="41019" y2="51804"/>
                          <a14:foregroundMark x1="86461" y1="44877" x2="84584" y2="36652"/>
                          <a14:foregroundMark x1="84584" y1="36652" x2="77078" y2="33045"/>
                          <a14:foregroundMark x1="77078" y1="33045" x2="62466" y2="38384"/>
                          <a14:foregroundMark x1="68633" y1="90620" x2="69973" y2="73160"/>
                          <a14:foregroundMark x1="69973" y1="73160" x2="69973" y2="72872"/>
                          <a14:foregroundMark x1="9786" y1="49495" x2="16890" y2="48341"/>
                          <a14:foregroundMark x1="16890" y1="48341" x2="20643" y2="4646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46783" y="2929534"/>
              <a:ext cx="968439" cy="899636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1140E19F-5E6B-493F-A5A2-FC56F8C2C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57" b="93074" l="3619" r="94504">
                          <a14:foregroundMark x1="10724" y1="43579" x2="25603" y2="23665"/>
                          <a14:foregroundMark x1="6971" y1="13997" x2="12332" y2="18038"/>
                          <a14:foregroundMark x1="5630" y1="36508" x2="4021" y2="36652"/>
                          <a14:foregroundMark x1="33378" y1="88023" x2="31233" y2="43290"/>
                          <a14:foregroundMark x1="31233" y1="43290" x2="32574" y2="33189"/>
                          <a14:foregroundMark x1="50402" y1="86869" x2="51072" y2="40404"/>
                          <a14:foregroundMark x1="80161" y1="88312" x2="81367" y2="39394"/>
                          <a14:foregroundMark x1="85791" y1="26840" x2="87534" y2="25830"/>
                          <a14:foregroundMark x1="88204" y1="26984" x2="93164" y2="30736"/>
                          <a14:foregroundMark x1="94638" y1="69408" x2="94102" y2="63348"/>
                          <a14:foregroundMark x1="32172" y1="93074" x2="32172" y2="93074"/>
                          <a14:foregroundMark x1="78418" y1="47330" x2="78418" y2="47330"/>
                          <a14:foregroundMark x1="57775" y1="40693" x2="57775" y2="40693"/>
                          <a14:foregroundMark x1="36461" y1="53391" x2="41019" y2="51804"/>
                          <a14:foregroundMark x1="86461" y1="44877" x2="84584" y2="36652"/>
                          <a14:foregroundMark x1="84584" y1="36652" x2="77078" y2="33045"/>
                          <a14:foregroundMark x1="77078" y1="33045" x2="62466" y2="38384"/>
                          <a14:foregroundMark x1="68633" y1="90620" x2="69973" y2="73160"/>
                          <a14:foregroundMark x1="69973" y1="73160" x2="69973" y2="72872"/>
                          <a14:foregroundMark x1="9786" y1="49495" x2="16890" y2="48341"/>
                          <a14:foregroundMark x1="16890" y1="48341" x2="20643" y2="4646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38398" y="3756184"/>
              <a:ext cx="968439" cy="899636"/>
            </a:xfrm>
            <a:prstGeom prst="rect">
              <a:avLst/>
            </a:prstGeom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D945547E-9AB5-4B06-AAE7-6C2235093D46}"/>
              </a:ext>
            </a:extLst>
          </p:cNvPr>
          <p:cNvSpPr txBox="1"/>
          <p:nvPr/>
        </p:nvSpPr>
        <p:spPr>
          <a:xfrm>
            <a:off x="3111807" y="3597245"/>
            <a:ext cx="1498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omic Sans MS" panose="030F0702030302020204" pitchFamily="66" charset="0"/>
              </a:rPr>
              <a:t>Accusative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757D043-D6B5-4921-A577-B86279F6A66F}"/>
              </a:ext>
            </a:extLst>
          </p:cNvPr>
          <p:cNvSpPr txBox="1"/>
          <p:nvPr/>
        </p:nvSpPr>
        <p:spPr>
          <a:xfrm>
            <a:off x="5358149" y="3653114"/>
            <a:ext cx="193964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 err="1">
                <a:latin typeface="Comic Sans MS" panose="030F0702030302020204" pitchFamily="66" charset="0"/>
              </a:rPr>
              <a:t>Vaccas</a:t>
            </a:r>
            <a:endParaRPr lang="en-US" sz="2800" b="1" dirty="0">
              <a:latin typeface="Comic Sans MS" panose="030F0702030302020204" pitchFamily="66" charset="0"/>
            </a:endParaRPr>
          </a:p>
        </p:txBody>
      </p:sp>
      <p:pic>
        <p:nvPicPr>
          <p:cNvPr id="38" name="Picture Placeholder 37">
            <a:extLst>
              <a:ext uri="{FF2B5EF4-FFF2-40B4-BE49-F238E27FC236}">
                <a16:creationId xmlns:a16="http://schemas.microsoft.com/office/drawing/2014/main" id="{3655642B-5E37-4021-87C3-D73AE5B4A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>
          <a:blip r:embed="rId5"/>
          <a:stretch>
            <a:fillRect/>
          </a:stretch>
        </p:blipFill>
        <p:spPr>
          <a:xfrm>
            <a:off x="5710428" y="3246361"/>
            <a:ext cx="1134782" cy="1165619"/>
          </a:xfrm>
        </p:spPr>
      </p:pic>
      <p:pic>
        <p:nvPicPr>
          <p:cNvPr id="40" name="Picture Placeholder 39">
            <a:extLst>
              <a:ext uri="{FF2B5EF4-FFF2-40B4-BE49-F238E27FC236}">
                <a16:creationId xmlns:a16="http://schemas.microsoft.com/office/drawing/2014/main" id="{4885BBC9-E4D8-4EB0-9A85-9943C23C1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39"/>
          </p:nvPr>
        </p:nvPicPr>
        <p:blipFill>
          <a:blip r:embed="rId5"/>
          <a:stretch>
            <a:fillRect/>
          </a:stretch>
        </p:blipFill>
        <p:spPr>
          <a:xfrm>
            <a:off x="5779008" y="5674094"/>
            <a:ext cx="1074420" cy="1103616"/>
          </a:xfrm>
        </p:spPr>
      </p:pic>
      <p:grpSp>
        <p:nvGrpSpPr>
          <p:cNvPr id="29" name="Group 28" descr="Two Pigs">
            <a:extLst>
              <a:ext uri="{FF2B5EF4-FFF2-40B4-BE49-F238E27FC236}">
                <a16:creationId xmlns:a16="http://schemas.microsoft.com/office/drawing/2014/main" id="{82EA007C-A7E0-4A95-8648-D3F7832FE2AE}"/>
              </a:ext>
            </a:extLst>
          </p:cNvPr>
          <p:cNvGrpSpPr/>
          <p:nvPr/>
        </p:nvGrpSpPr>
        <p:grpSpPr>
          <a:xfrm>
            <a:off x="763802" y="5603469"/>
            <a:ext cx="1296976" cy="1248972"/>
            <a:chOff x="763802" y="5603469"/>
            <a:chExt cx="1296976" cy="124897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57847EB-83E2-4914-A39A-C892AEE0D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790" b="94461" l="3376" r="96414">
                          <a14:foregroundMark x1="42194" y1="52770" x2="42194" y2="52770"/>
                          <a14:foregroundMark x1="66245" y1="52478" x2="66245" y2="52478"/>
                          <a14:foregroundMark x1="66245" y1="51458" x2="66245" y2="51458"/>
                          <a14:foregroundMark x1="41561" y1="50583" x2="41561" y2="50583"/>
                          <a14:foregroundMark x1="12658" y1="37318" x2="12447" y2="49271"/>
                          <a14:foregroundMark x1="4641" y1="39796" x2="5485" y2="44315"/>
                          <a14:foregroundMark x1="93038" y1="32653" x2="91561" y2="49125"/>
                          <a14:foregroundMark x1="4430" y1="38630" x2="4430" y2="38630"/>
                          <a14:foregroundMark x1="97257" y1="43440" x2="97257" y2="43440"/>
                          <a14:foregroundMark x1="5485" y1="35277" x2="5485" y2="35277"/>
                          <a14:foregroundMark x1="4641" y1="35277" x2="4641" y2="35277"/>
                          <a14:foregroundMark x1="3586" y1="38484" x2="3586" y2="38484"/>
                          <a14:foregroundMark x1="63291" y1="74927" x2="63291" y2="74927"/>
                          <a14:foregroundMark x1="57806" y1="76093" x2="57806" y2="76093"/>
                          <a14:foregroundMark x1="38608" y1="92711" x2="38608" y2="92711"/>
                          <a14:foregroundMark x1="46624" y1="86880" x2="46624" y2="86880"/>
                          <a14:foregroundMark x1="59916" y1="87464" x2="59916" y2="87464"/>
                          <a14:foregroundMark x1="70042" y1="94752" x2="70042" y2="94752"/>
                          <a14:foregroundMark x1="43882" y1="50875" x2="43882" y2="50875"/>
                          <a14:foregroundMark x1="52110" y1="8746" x2="52110" y2="8746"/>
                          <a14:foregroundMark x1="60549" y1="4665" x2="60549" y2="4665"/>
                          <a14:foregroundMark x1="67300" y1="3790" x2="67300" y2="3790"/>
                          <a14:foregroundMark x1="69831" y1="4810" x2="58861" y2="4082"/>
                          <a14:foregroundMark x1="58861" y1="4082" x2="52110" y2="8601"/>
                          <a14:foregroundMark x1="58861" y1="4810" x2="50211" y2="9184"/>
                          <a14:foregroundMark x1="50211" y1="9184" x2="50211" y2="9329"/>
                          <a14:foregroundMark x1="3376" y1="48834" x2="3376" y2="48834"/>
                          <a14:foregroundMark x1="40928" y1="93294" x2="40928" y2="9329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63802" y="5952804"/>
              <a:ext cx="621615" cy="899637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240DFC98-C844-40F0-8B67-E5333756A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790" b="94461" l="3376" r="96414">
                          <a14:foregroundMark x1="42194" y1="52770" x2="42194" y2="52770"/>
                          <a14:foregroundMark x1="66245" y1="52478" x2="66245" y2="52478"/>
                          <a14:foregroundMark x1="66245" y1="51458" x2="66245" y2="51458"/>
                          <a14:foregroundMark x1="41561" y1="50583" x2="41561" y2="50583"/>
                          <a14:foregroundMark x1="12658" y1="37318" x2="12447" y2="49271"/>
                          <a14:foregroundMark x1="4641" y1="39796" x2="5485" y2="44315"/>
                          <a14:foregroundMark x1="93038" y1="32653" x2="91561" y2="49125"/>
                          <a14:foregroundMark x1="4430" y1="38630" x2="4430" y2="38630"/>
                          <a14:foregroundMark x1="97257" y1="43440" x2="97257" y2="43440"/>
                          <a14:foregroundMark x1="5485" y1="35277" x2="5485" y2="35277"/>
                          <a14:foregroundMark x1="4641" y1="35277" x2="4641" y2="35277"/>
                          <a14:foregroundMark x1="3586" y1="38484" x2="3586" y2="38484"/>
                          <a14:foregroundMark x1="63291" y1="74927" x2="63291" y2="74927"/>
                          <a14:foregroundMark x1="57806" y1="76093" x2="57806" y2="76093"/>
                          <a14:foregroundMark x1="38608" y1="92711" x2="38608" y2="92711"/>
                          <a14:foregroundMark x1="46624" y1="86880" x2="46624" y2="86880"/>
                          <a14:foregroundMark x1="59916" y1="87464" x2="59916" y2="87464"/>
                          <a14:foregroundMark x1="70042" y1="94752" x2="70042" y2="94752"/>
                          <a14:foregroundMark x1="43882" y1="50875" x2="43882" y2="50875"/>
                          <a14:foregroundMark x1="52110" y1="8746" x2="52110" y2="8746"/>
                          <a14:foregroundMark x1="60549" y1="4665" x2="60549" y2="4665"/>
                          <a14:foregroundMark x1="67300" y1="3790" x2="67300" y2="3790"/>
                          <a14:foregroundMark x1="69831" y1="4810" x2="58861" y2="4082"/>
                          <a14:foregroundMark x1="58861" y1="4082" x2="52110" y2="8601"/>
                          <a14:foregroundMark x1="58861" y1="4810" x2="50211" y2="9184"/>
                          <a14:foregroundMark x1="50211" y1="9184" x2="50211" y2="9329"/>
                          <a14:foregroundMark x1="3376" y1="48834" x2="3376" y2="48834"/>
                          <a14:foregroundMark x1="40928" y1="93294" x2="40928" y2="9329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39163" y="5603469"/>
              <a:ext cx="621615" cy="899637"/>
            </a:xfrm>
            <a:prstGeom prst="rect">
              <a:avLst/>
            </a:prstGeom>
          </p:spPr>
        </p:pic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171490E5-E1A8-4EDB-B442-B9E2319D1DAF}"/>
              </a:ext>
            </a:extLst>
          </p:cNvPr>
          <p:cNvSpPr txBox="1"/>
          <p:nvPr/>
        </p:nvSpPr>
        <p:spPr>
          <a:xfrm>
            <a:off x="3111805" y="6061046"/>
            <a:ext cx="1841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omic Sans MS" panose="030F0702030302020204" pitchFamily="66" charset="0"/>
              </a:rPr>
              <a:t>Nominative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AE47BD9-38D8-41F9-ABA0-D0A950EBD8FD}"/>
              </a:ext>
            </a:extLst>
          </p:cNvPr>
          <p:cNvSpPr txBox="1"/>
          <p:nvPr/>
        </p:nvSpPr>
        <p:spPr>
          <a:xfrm>
            <a:off x="5779008" y="6022975"/>
            <a:ext cx="1143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 err="1">
                <a:latin typeface="Comic Sans MS" panose="030F0702030302020204" pitchFamily="66" charset="0"/>
              </a:rPr>
              <a:t>Porci</a:t>
            </a:r>
            <a:endParaRPr lang="en-US" sz="2800" b="1" dirty="0">
              <a:latin typeface="Comic Sans MS" panose="030F0702030302020204" pitchFamily="66" charset="0"/>
            </a:endParaRPr>
          </a:p>
        </p:txBody>
      </p:sp>
      <p:grpSp>
        <p:nvGrpSpPr>
          <p:cNvPr id="31" name="Group 30" descr="Two pigs">
            <a:extLst>
              <a:ext uri="{FF2B5EF4-FFF2-40B4-BE49-F238E27FC236}">
                <a16:creationId xmlns:a16="http://schemas.microsoft.com/office/drawing/2014/main" id="{C33AB87B-3617-4450-BD28-9ED42B8099F9}"/>
              </a:ext>
            </a:extLst>
          </p:cNvPr>
          <p:cNvGrpSpPr/>
          <p:nvPr/>
        </p:nvGrpSpPr>
        <p:grpSpPr>
          <a:xfrm>
            <a:off x="817548" y="7907239"/>
            <a:ext cx="1243230" cy="1269803"/>
            <a:chOff x="817548" y="7907239"/>
            <a:chExt cx="1243230" cy="1269803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9C5AC874-6394-4E36-BBE1-0B5D6A1A66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790" b="94461" l="3376" r="96414">
                          <a14:foregroundMark x1="42194" y1="52770" x2="42194" y2="52770"/>
                          <a14:foregroundMark x1="66245" y1="52478" x2="66245" y2="52478"/>
                          <a14:foregroundMark x1="66245" y1="51458" x2="66245" y2="51458"/>
                          <a14:foregroundMark x1="41561" y1="50583" x2="41561" y2="50583"/>
                          <a14:foregroundMark x1="12658" y1="37318" x2="12447" y2="49271"/>
                          <a14:foregroundMark x1="4641" y1="39796" x2="5485" y2="44315"/>
                          <a14:foregroundMark x1="93038" y1="32653" x2="91561" y2="49125"/>
                          <a14:foregroundMark x1="4430" y1="38630" x2="4430" y2="38630"/>
                          <a14:foregroundMark x1="97257" y1="43440" x2="97257" y2="43440"/>
                          <a14:foregroundMark x1="5485" y1="35277" x2="5485" y2="35277"/>
                          <a14:foregroundMark x1="4641" y1="35277" x2="4641" y2="35277"/>
                          <a14:foregroundMark x1="3586" y1="38484" x2="3586" y2="38484"/>
                          <a14:foregroundMark x1="63291" y1="74927" x2="63291" y2="74927"/>
                          <a14:foregroundMark x1="57806" y1="76093" x2="57806" y2="76093"/>
                          <a14:foregroundMark x1="38608" y1="92711" x2="38608" y2="92711"/>
                          <a14:foregroundMark x1="46624" y1="86880" x2="46624" y2="86880"/>
                          <a14:foregroundMark x1="59916" y1="87464" x2="59916" y2="87464"/>
                          <a14:foregroundMark x1="70042" y1="94752" x2="70042" y2="94752"/>
                          <a14:foregroundMark x1="43882" y1="50875" x2="43882" y2="50875"/>
                          <a14:foregroundMark x1="52110" y1="8746" x2="52110" y2="8746"/>
                          <a14:foregroundMark x1="60549" y1="4665" x2="60549" y2="4665"/>
                          <a14:foregroundMark x1="67300" y1="3790" x2="67300" y2="3790"/>
                          <a14:foregroundMark x1="69831" y1="4810" x2="58861" y2="4082"/>
                          <a14:foregroundMark x1="58861" y1="4082" x2="52110" y2="8601"/>
                          <a14:foregroundMark x1="58861" y1="4810" x2="50211" y2="9184"/>
                          <a14:foregroundMark x1="50211" y1="9184" x2="50211" y2="9329"/>
                          <a14:foregroundMark x1="3376" y1="48834" x2="3376" y2="48834"/>
                          <a14:foregroundMark x1="40928" y1="93294" x2="40928" y2="9329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7548" y="8277405"/>
              <a:ext cx="621615" cy="899637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C3662BE2-060B-48C6-B018-640CF2C8D4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790" b="94461" l="3376" r="96414">
                          <a14:foregroundMark x1="42194" y1="52770" x2="42194" y2="52770"/>
                          <a14:foregroundMark x1="66245" y1="52478" x2="66245" y2="52478"/>
                          <a14:foregroundMark x1="66245" y1="51458" x2="66245" y2="51458"/>
                          <a14:foregroundMark x1="41561" y1="50583" x2="41561" y2="50583"/>
                          <a14:foregroundMark x1="12658" y1="37318" x2="12447" y2="49271"/>
                          <a14:foregroundMark x1="4641" y1="39796" x2="5485" y2="44315"/>
                          <a14:foregroundMark x1="93038" y1="32653" x2="91561" y2="49125"/>
                          <a14:foregroundMark x1="4430" y1="38630" x2="4430" y2="38630"/>
                          <a14:foregroundMark x1="97257" y1="43440" x2="97257" y2="43440"/>
                          <a14:foregroundMark x1="5485" y1="35277" x2="5485" y2="35277"/>
                          <a14:foregroundMark x1="4641" y1="35277" x2="4641" y2="35277"/>
                          <a14:foregroundMark x1="3586" y1="38484" x2="3586" y2="38484"/>
                          <a14:foregroundMark x1="63291" y1="74927" x2="63291" y2="74927"/>
                          <a14:foregroundMark x1="57806" y1="76093" x2="57806" y2="76093"/>
                          <a14:foregroundMark x1="38608" y1="92711" x2="38608" y2="92711"/>
                          <a14:foregroundMark x1="46624" y1="86880" x2="46624" y2="86880"/>
                          <a14:foregroundMark x1="59916" y1="87464" x2="59916" y2="87464"/>
                          <a14:foregroundMark x1="70042" y1="94752" x2="70042" y2="94752"/>
                          <a14:foregroundMark x1="43882" y1="50875" x2="43882" y2="50875"/>
                          <a14:foregroundMark x1="52110" y1="8746" x2="52110" y2="8746"/>
                          <a14:foregroundMark x1="60549" y1="4665" x2="60549" y2="4665"/>
                          <a14:foregroundMark x1="67300" y1="3790" x2="67300" y2="3790"/>
                          <a14:foregroundMark x1="69831" y1="4810" x2="58861" y2="4082"/>
                          <a14:foregroundMark x1="58861" y1="4082" x2="52110" y2="8601"/>
                          <a14:foregroundMark x1="58861" y1="4810" x2="50211" y2="9184"/>
                          <a14:foregroundMark x1="50211" y1="9184" x2="50211" y2="9329"/>
                          <a14:foregroundMark x1="3376" y1="48834" x2="3376" y2="48834"/>
                          <a14:foregroundMark x1="40928" y1="93294" x2="40928" y2="9329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39163" y="7907239"/>
              <a:ext cx="621615" cy="899637"/>
            </a:xfrm>
            <a:prstGeom prst="rect">
              <a:avLst/>
            </a:prstGeom>
          </p:spPr>
        </p:pic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3318E2DF-F425-433F-9A2C-4935B2560937}"/>
              </a:ext>
            </a:extLst>
          </p:cNvPr>
          <p:cNvSpPr txBox="1"/>
          <p:nvPr/>
        </p:nvSpPr>
        <p:spPr>
          <a:xfrm>
            <a:off x="3174784" y="8359745"/>
            <a:ext cx="1498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omic Sans MS" panose="030F0702030302020204" pitchFamily="66" charset="0"/>
              </a:rPr>
              <a:t>Accusative</a:t>
            </a:r>
          </a:p>
        </p:txBody>
      </p:sp>
      <p:pic>
        <p:nvPicPr>
          <p:cNvPr id="42" name="Picture Placeholder 41">
            <a:extLst>
              <a:ext uri="{FF2B5EF4-FFF2-40B4-BE49-F238E27FC236}">
                <a16:creationId xmlns:a16="http://schemas.microsoft.com/office/drawing/2014/main" id="{1946B184-A91E-4039-8390-41A7C899F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42"/>
          </p:nvPr>
        </p:nvPicPr>
        <p:blipFill>
          <a:blip r:embed="rId5"/>
          <a:stretch>
            <a:fillRect/>
          </a:stretch>
        </p:blipFill>
        <p:spPr>
          <a:xfrm>
            <a:off x="5710428" y="7973810"/>
            <a:ext cx="1143000" cy="1174060"/>
          </a:xfr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595A87FE-04A0-4A44-852F-5B69FF742B63}"/>
              </a:ext>
            </a:extLst>
          </p:cNvPr>
          <p:cNvSpPr txBox="1"/>
          <p:nvPr/>
        </p:nvSpPr>
        <p:spPr>
          <a:xfrm>
            <a:off x="5633106" y="8396725"/>
            <a:ext cx="136622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 err="1">
                <a:latin typeface="Comic Sans MS" panose="030F0702030302020204" pitchFamily="66" charset="0"/>
              </a:rPr>
              <a:t>Porcos</a:t>
            </a:r>
            <a:endParaRPr lang="en-US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21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BD78A287-5B82-47D1-BAAD-BD1D2A5EF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tretch>
            <a:fillRect/>
          </a:stretch>
        </p:blipFill>
        <p:spPr>
          <a:xfrm>
            <a:off x="710155" y="1650617"/>
            <a:ext cx="2337332" cy="2400847"/>
          </a:xfr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02EF8DC-2A8D-4E3C-BCB6-3D8550C70FAB}"/>
              </a:ext>
            </a:extLst>
          </p:cNvPr>
          <p:cNvSpPr txBox="1"/>
          <p:nvPr/>
        </p:nvSpPr>
        <p:spPr>
          <a:xfrm>
            <a:off x="208802" y="2385290"/>
            <a:ext cx="3529070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400" b="1" dirty="0">
                <a:latin typeface="Comic Sans MS" panose="030F0702030302020204" pitchFamily="66" charset="0"/>
              </a:rPr>
              <a:t>What did you notice?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7AFD62-35D2-4152-BFD8-76DA4C33F34D}"/>
              </a:ext>
            </a:extLst>
          </p:cNvPr>
          <p:cNvSpPr txBox="1"/>
          <p:nvPr/>
        </p:nvSpPr>
        <p:spPr>
          <a:xfrm>
            <a:off x="4694433" y="1943100"/>
            <a:ext cx="23476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omic Sans MS" panose="030F0702030302020204" pitchFamily="66" charset="0"/>
              </a:rPr>
              <a:t>We put them into their plural form!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8AEDD7-B5A5-4AFC-8491-C15948E3958D}"/>
              </a:ext>
            </a:extLst>
          </p:cNvPr>
          <p:cNvSpPr txBox="1"/>
          <p:nvPr/>
        </p:nvSpPr>
        <p:spPr>
          <a:xfrm>
            <a:off x="566154" y="6193195"/>
            <a:ext cx="28143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If there is more than one of something, we need to put them into the plural.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67725E-8B2A-4473-9D73-93DB867CFED0}"/>
              </a:ext>
            </a:extLst>
          </p:cNvPr>
          <p:cNvSpPr txBox="1"/>
          <p:nvPr/>
        </p:nvSpPr>
        <p:spPr>
          <a:xfrm>
            <a:off x="4747341" y="6039306"/>
            <a:ext cx="25678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omic Sans MS" panose="030F0702030302020204" pitchFamily="66" charset="0"/>
              </a:rPr>
              <a:t>There is a nominative and accusative plural form.</a:t>
            </a:r>
          </a:p>
        </p:txBody>
      </p:sp>
    </p:spTree>
    <p:extLst>
      <p:ext uri="{BB962C8B-B14F-4D97-AF65-F5344CB8AC3E}">
        <p14:creationId xmlns:p14="http://schemas.microsoft.com/office/powerpoint/2010/main" val="1202985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12AC47F0-1677-433C-9F5A-F6C760B6358D}"/>
              </a:ext>
            </a:extLst>
          </p:cNvPr>
          <p:cNvSpPr txBox="1"/>
          <p:nvPr/>
        </p:nvSpPr>
        <p:spPr>
          <a:xfrm>
            <a:off x="0" y="276030"/>
            <a:ext cx="785889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latin typeface="Comic Sans MS" panose="030F0702030302020204" pitchFamily="66" charset="0"/>
              </a:rPr>
              <a:t>Here’s some nouns you’ve learnt in the plural.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E75ACD-A0D1-43B2-84E0-E87E55705439}"/>
              </a:ext>
            </a:extLst>
          </p:cNvPr>
          <p:cNvSpPr txBox="1"/>
          <p:nvPr/>
        </p:nvSpPr>
        <p:spPr>
          <a:xfrm>
            <a:off x="457200" y="1243591"/>
            <a:ext cx="3200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>
                <a:latin typeface="Comic Sans MS" panose="030F0702030302020204" pitchFamily="66" charset="0"/>
              </a:rPr>
              <a:t>Masculine Nominative Plural</a:t>
            </a:r>
          </a:p>
          <a:p>
            <a:pPr algn="ctr">
              <a:lnSpc>
                <a:spcPct val="90000"/>
              </a:lnSpc>
            </a:pPr>
            <a:endParaRPr lang="en-US" sz="2000" b="1" dirty="0">
              <a:latin typeface="Comic Sans MS" panose="030F0702030302020204" pitchFamily="66" charset="0"/>
            </a:endParaRPr>
          </a:p>
          <a:p>
            <a:pPr algn="ctr">
              <a:lnSpc>
                <a:spcPct val="90000"/>
              </a:lnSpc>
            </a:pPr>
            <a:r>
              <a:rPr lang="en-US" sz="2000" b="1" dirty="0" err="1">
                <a:latin typeface="Comic Sans MS" panose="030F0702030302020204" pitchFamily="66" charset="0"/>
              </a:rPr>
              <a:t>Filii</a:t>
            </a:r>
            <a:endParaRPr lang="en-US" sz="2000" b="1" dirty="0">
              <a:latin typeface="Comic Sans MS" panose="030F0702030302020204" pitchFamily="66" charset="0"/>
            </a:endParaRPr>
          </a:p>
          <a:p>
            <a:pPr algn="ctr">
              <a:lnSpc>
                <a:spcPct val="90000"/>
              </a:lnSpc>
            </a:pPr>
            <a:r>
              <a:rPr lang="en-US" sz="2000" dirty="0">
                <a:latin typeface="Comic Sans MS" panose="030F0702030302020204" pitchFamily="66" charset="0"/>
              </a:rPr>
              <a:t>Boys</a:t>
            </a:r>
          </a:p>
          <a:p>
            <a:pPr algn="ctr">
              <a:lnSpc>
                <a:spcPct val="90000"/>
              </a:lnSpc>
            </a:pPr>
            <a:r>
              <a:rPr lang="en-US" sz="2000" b="1" dirty="0" err="1">
                <a:latin typeface="Comic Sans MS" panose="030F0702030302020204" pitchFamily="66" charset="0"/>
              </a:rPr>
              <a:t>Pulli</a:t>
            </a:r>
            <a:endParaRPr lang="en-US" sz="2000" b="1" dirty="0">
              <a:latin typeface="Comic Sans MS" panose="030F0702030302020204" pitchFamily="66" charset="0"/>
            </a:endParaRPr>
          </a:p>
          <a:p>
            <a:pPr algn="ctr">
              <a:lnSpc>
                <a:spcPct val="90000"/>
              </a:lnSpc>
            </a:pPr>
            <a:r>
              <a:rPr lang="en-US" sz="2000" dirty="0">
                <a:latin typeface="Comic Sans MS" panose="030F0702030302020204" pitchFamily="66" charset="0"/>
              </a:rPr>
              <a:t>Chickens</a:t>
            </a:r>
          </a:p>
          <a:p>
            <a:pPr algn="ctr">
              <a:lnSpc>
                <a:spcPct val="90000"/>
              </a:lnSpc>
            </a:pPr>
            <a:r>
              <a:rPr lang="en-US" sz="2000" b="1" dirty="0" err="1">
                <a:latin typeface="Comic Sans MS" panose="030F0702030302020204" pitchFamily="66" charset="0"/>
              </a:rPr>
              <a:t>Patres</a:t>
            </a:r>
            <a:endParaRPr lang="en-US" sz="2000" b="1" dirty="0">
              <a:latin typeface="Comic Sans MS" panose="030F0702030302020204" pitchFamily="66" charset="0"/>
            </a:endParaRPr>
          </a:p>
          <a:p>
            <a:pPr algn="ctr">
              <a:lnSpc>
                <a:spcPct val="90000"/>
              </a:lnSpc>
            </a:pPr>
            <a:r>
              <a:rPr lang="en-US" sz="2000" dirty="0">
                <a:latin typeface="Comic Sans MS" panose="030F0702030302020204" pitchFamily="66" charset="0"/>
              </a:rPr>
              <a:t>Fathers</a:t>
            </a:r>
          </a:p>
          <a:p>
            <a:pPr algn="ctr">
              <a:lnSpc>
                <a:spcPct val="90000"/>
              </a:lnSpc>
            </a:pPr>
            <a:r>
              <a:rPr lang="en-US" sz="2000" b="1" dirty="0" err="1">
                <a:latin typeface="Comic Sans MS" panose="030F0702030302020204" pitchFamily="66" charset="0"/>
              </a:rPr>
              <a:t>Fratres</a:t>
            </a:r>
            <a:endParaRPr lang="en-US" sz="2000" b="1" dirty="0">
              <a:latin typeface="Comic Sans MS" panose="030F0702030302020204" pitchFamily="66" charset="0"/>
            </a:endParaRPr>
          </a:p>
          <a:p>
            <a:pPr algn="ctr">
              <a:lnSpc>
                <a:spcPct val="90000"/>
              </a:lnSpc>
            </a:pPr>
            <a:r>
              <a:rPr lang="en-US" sz="2000" dirty="0">
                <a:latin typeface="Comic Sans MS" panose="030F0702030302020204" pitchFamily="66" charset="0"/>
              </a:rPr>
              <a:t>Brothers</a:t>
            </a:r>
          </a:p>
          <a:p>
            <a:pPr algn="ctr">
              <a:lnSpc>
                <a:spcPct val="90000"/>
              </a:lnSpc>
            </a:pPr>
            <a:endParaRPr lang="en-US" sz="2000" b="1" dirty="0">
              <a:latin typeface="Comic Sans MS" panose="030F0702030302020204" pitchFamily="66" charset="0"/>
            </a:endParaRPr>
          </a:p>
          <a:p>
            <a:pPr algn="ctr">
              <a:lnSpc>
                <a:spcPct val="90000"/>
              </a:lnSpc>
            </a:pPr>
            <a:endParaRPr lang="en-US" sz="2000" b="1" dirty="0">
              <a:latin typeface="Comic Sans MS" panose="030F0702030302020204" pitchFamily="66" charset="0"/>
            </a:endParaRPr>
          </a:p>
          <a:p>
            <a:pPr algn="ctr">
              <a:lnSpc>
                <a:spcPct val="90000"/>
              </a:lnSpc>
            </a:pP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218FBD-2EC4-42B5-90C1-0A104116FC19}"/>
              </a:ext>
            </a:extLst>
          </p:cNvPr>
          <p:cNvSpPr txBox="1"/>
          <p:nvPr/>
        </p:nvSpPr>
        <p:spPr>
          <a:xfrm>
            <a:off x="4139238" y="1243592"/>
            <a:ext cx="320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>
                <a:latin typeface="Comic Sans MS" panose="030F0702030302020204" pitchFamily="66" charset="0"/>
              </a:rPr>
              <a:t>Masculine Accusative Plural</a:t>
            </a:r>
          </a:p>
          <a:p>
            <a:pPr algn="ctr">
              <a:lnSpc>
                <a:spcPct val="90000"/>
              </a:lnSpc>
            </a:pPr>
            <a:endParaRPr lang="en-US" sz="2000" b="1" dirty="0">
              <a:latin typeface="Comic Sans MS" panose="030F0702030302020204" pitchFamily="66" charset="0"/>
            </a:endParaRPr>
          </a:p>
          <a:p>
            <a:pPr algn="ctr">
              <a:lnSpc>
                <a:spcPct val="90000"/>
              </a:lnSpc>
            </a:pPr>
            <a:r>
              <a:rPr lang="en-US" sz="2000" b="1" dirty="0" err="1">
                <a:latin typeface="Comic Sans MS" panose="030F0702030302020204" pitchFamily="66" charset="0"/>
              </a:rPr>
              <a:t>Filios</a:t>
            </a:r>
            <a:endParaRPr lang="en-US" sz="2000" b="1" dirty="0">
              <a:latin typeface="Comic Sans MS" panose="030F0702030302020204" pitchFamily="66" charset="0"/>
            </a:endParaRPr>
          </a:p>
          <a:p>
            <a:pPr algn="ctr">
              <a:lnSpc>
                <a:spcPct val="90000"/>
              </a:lnSpc>
            </a:pPr>
            <a:endParaRPr lang="en-US" sz="2000" b="1" dirty="0">
              <a:latin typeface="Comic Sans MS" panose="030F0702030302020204" pitchFamily="66" charset="0"/>
            </a:endParaRPr>
          </a:p>
          <a:p>
            <a:pPr algn="ctr">
              <a:lnSpc>
                <a:spcPct val="90000"/>
              </a:lnSpc>
            </a:pPr>
            <a:r>
              <a:rPr lang="en-US" sz="2000" b="1" dirty="0" err="1">
                <a:latin typeface="Comic Sans MS" panose="030F0702030302020204" pitchFamily="66" charset="0"/>
              </a:rPr>
              <a:t>Pullos</a:t>
            </a:r>
            <a:endParaRPr lang="en-US" sz="2000" b="1" dirty="0">
              <a:latin typeface="Comic Sans MS" panose="030F0702030302020204" pitchFamily="66" charset="0"/>
            </a:endParaRPr>
          </a:p>
          <a:p>
            <a:pPr algn="ctr">
              <a:lnSpc>
                <a:spcPct val="90000"/>
              </a:lnSpc>
            </a:pPr>
            <a:endParaRPr lang="en-US" sz="2000" b="1" dirty="0">
              <a:latin typeface="Comic Sans MS" panose="030F0702030302020204" pitchFamily="66" charset="0"/>
            </a:endParaRPr>
          </a:p>
          <a:p>
            <a:pPr algn="ctr">
              <a:lnSpc>
                <a:spcPct val="90000"/>
              </a:lnSpc>
            </a:pPr>
            <a:r>
              <a:rPr lang="en-US" sz="2000" b="1" dirty="0" err="1">
                <a:latin typeface="Comic Sans MS" panose="030F0702030302020204" pitchFamily="66" charset="0"/>
              </a:rPr>
              <a:t>Patres</a:t>
            </a:r>
            <a:endParaRPr lang="en-US" sz="2000" b="1" dirty="0">
              <a:latin typeface="Comic Sans MS" panose="030F0702030302020204" pitchFamily="66" charset="0"/>
            </a:endParaRPr>
          </a:p>
          <a:p>
            <a:pPr algn="ctr">
              <a:lnSpc>
                <a:spcPct val="90000"/>
              </a:lnSpc>
            </a:pPr>
            <a:endParaRPr lang="en-US" sz="2000" b="1" dirty="0">
              <a:latin typeface="Comic Sans MS" panose="030F0702030302020204" pitchFamily="66" charset="0"/>
            </a:endParaRPr>
          </a:p>
          <a:p>
            <a:pPr algn="ctr">
              <a:lnSpc>
                <a:spcPct val="90000"/>
              </a:lnSpc>
            </a:pPr>
            <a:r>
              <a:rPr lang="en-US" sz="2000" b="1" dirty="0" err="1">
                <a:latin typeface="Comic Sans MS" panose="030F0702030302020204" pitchFamily="66" charset="0"/>
              </a:rPr>
              <a:t>Fratres</a:t>
            </a:r>
            <a:endParaRPr lang="en-US" sz="2000" b="1" dirty="0">
              <a:latin typeface="Comic Sans MS" panose="030F0702030302020204" pitchFamily="66" charset="0"/>
            </a:endParaRPr>
          </a:p>
          <a:p>
            <a:pPr algn="ctr">
              <a:lnSpc>
                <a:spcPct val="90000"/>
              </a:lnSpc>
            </a:pPr>
            <a:endParaRPr lang="en-US" sz="2000" dirty="0">
              <a:latin typeface="Comic Sans MS" panose="030F0702030302020204" pitchFamily="66" charset="0"/>
            </a:endParaRPr>
          </a:p>
          <a:p>
            <a:pPr algn="ctr">
              <a:lnSpc>
                <a:spcPct val="90000"/>
              </a:lnSpc>
            </a:pP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E965CD-8D52-484F-8F4F-8947D61E73FE}"/>
              </a:ext>
            </a:extLst>
          </p:cNvPr>
          <p:cNvSpPr txBox="1"/>
          <p:nvPr/>
        </p:nvSpPr>
        <p:spPr>
          <a:xfrm>
            <a:off x="457200" y="5745571"/>
            <a:ext cx="3200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>
                <a:latin typeface="Comic Sans MS" panose="030F0702030302020204" pitchFamily="66" charset="0"/>
              </a:rPr>
              <a:t>Feminine Nominative Plural</a:t>
            </a:r>
          </a:p>
          <a:p>
            <a:pPr algn="ctr">
              <a:lnSpc>
                <a:spcPct val="90000"/>
              </a:lnSpc>
            </a:pPr>
            <a:endParaRPr lang="en-US" sz="2000" b="1" dirty="0">
              <a:latin typeface="Comic Sans MS" panose="030F0702030302020204" pitchFamily="66" charset="0"/>
            </a:endParaRPr>
          </a:p>
          <a:p>
            <a:pPr algn="ctr">
              <a:lnSpc>
                <a:spcPct val="90000"/>
              </a:lnSpc>
            </a:pPr>
            <a:endParaRPr lang="en-US" sz="2000" b="1" dirty="0">
              <a:latin typeface="Comic Sans MS" panose="030F0702030302020204" pitchFamily="66" charset="0"/>
            </a:endParaRPr>
          </a:p>
          <a:p>
            <a:pPr algn="ctr">
              <a:lnSpc>
                <a:spcPct val="90000"/>
              </a:lnSpc>
            </a:pPr>
            <a:r>
              <a:rPr lang="en-US" sz="2000" b="1" dirty="0" err="1">
                <a:latin typeface="Comic Sans MS" panose="030F0702030302020204" pitchFamily="66" charset="0"/>
              </a:rPr>
              <a:t>Filiae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latin typeface="Comic Sans MS" panose="030F0702030302020204" pitchFamily="66" charset="0"/>
              </a:rPr>
              <a:t>Girls</a:t>
            </a:r>
          </a:p>
          <a:p>
            <a:pPr algn="ctr">
              <a:lnSpc>
                <a:spcPct val="90000"/>
              </a:lnSpc>
            </a:pPr>
            <a:r>
              <a:rPr lang="en-US" sz="2000" b="1" dirty="0" err="1">
                <a:latin typeface="Comic Sans MS" panose="030F0702030302020204" pitchFamily="66" charset="0"/>
              </a:rPr>
              <a:t>Arae</a:t>
            </a:r>
            <a:endParaRPr lang="en-US" sz="2000" b="1" dirty="0">
              <a:latin typeface="Comic Sans MS" panose="030F0702030302020204" pitchFamily="66" charset="0"/>
            </a:endParaRPr>
          </a:p>
          <a:p>
            <a:pPr algn="ctr">
              <a:lnSpc>
                <a:spcPct val="90000"/>
              </a:lnSpc>
            </a:pPr>
            <a:r>
              <a:rPr lang="en-US" sz="2000" dirty="0">
                <a:latin typeface="Comic Sans MS" panose="030F0702030302020204" pitchFamily="66" charset="0"/>
              </a:rPr>
              <a:t>Altars</a:t>
            </a:r>
          </a:p>
          <a:p>
            <a:pPr algn="ctr">
              <a:lnSpc>
                <a:spcPct val="90000"/>
              </a:lnSpc>
            </a:pPr>
            <a:r>
              <a:rPr lang="en-US" sz="2000" b="1" dirty="0">
                <a:latin typeface="Comic Sans MS" panose="030F0702030302020204" pitchFamily="66" charset="0"/>
              </a:rPr>
              <a:t>Vulpes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latin typeface="Comic Sans MS" panose="030F0702030302020204" pitchFamily="66" charset="0"/>
              </a:rPr>
              <a:t>Foxes</a:t>
            </a:r>
          </a:p>
          <a:p>
            <a:pPr algn="ctr">
              <a:lnSpc>
                <a:spcPct val="90000"/>
              </a:lnSpc>
            </a:pPr>
            <a:r>
              <a:rPr lang="en-US" sz="2000" b="1" dirty="0" err="1">
                <a:latin typeface="Comic Sans MS" panose="030F0702030302020204" pitchFamily="66" charset="0"/>
              </a:rPr>
              <a:t>Matres</a:t>
            </a:r>
            <a:endParaRPr lang="en-US" sz="2000" b="1" dirty="0">
              <a:latin typeface="Comic Sans MS" panose="030F0702030302020204" pitchFamily="66" charset="0"/>
            </a:endParaRPr>
          </a:p>
          <a:p>
            <a:pPr algn="ctr">
              <a:lnSpc>
                <a:spcPct val="90000"/>
              </a:lnSpc>
            </a:pPr>
            <a:r>
              <a:rPr lang="en-US" sz="2000" dirty="0">
                <a:latin typeface="Comic Sans MS" panose="030F0702030302020204" pitchFamily="66" charset="0"/>
              </a:rPr>
              <a:t>Mothers</a:t>
            </a:r>
            <a:endParaRPr lang="en-US" sz="2000" b="1" dirty="0">
              <a:latin typeface="Comic Sans MS" panose="030F0702030302020204" pitchFamily="66" charset="0"/>
            </a:endParaRPr>
          </a:p>
          <a:p>
            <a:pPr algn="ctr">
              <a:lnSpc>
                <a:spcPct val="90000"/>
              </a:lnSpc>
            </a:pP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9BE7CA-1719-486D-B299-10E3671FBD4E}"/>
              </a:ext>
            </a:extLst>
          </p:cNvPr>
          <p:cNvSpPr txBox="1"/>
          <p:nvPr/>
        </p:nvSpPr>
        <p:spPr>
          <a:xfrm>
            <a:off x="4114800" y="5745570"/>
            <a:ext cx="3200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>
                <a:latin typeface="Comic Sans MS" panose="030F0702030302020204" pitchFamily="66" charset="0"/>
              </a:rPr>
              <a:t>Feminine Accusative Plural</a:t>
            </a:r>
          </a:p>
          <a:p>
            <a:pPr algn="ctr">
              <a:lnSpc>
                <a:spcPct val="90000"/>
              </a:lnSpc>
            </a:pPr>
            <a:endParaRPr lang="en-US" sz="2000" b="1" dirty="0">
              <a:latin typeface="Comic Sans MS" panose="030F0702030302020204" pitchFamily="66" charset="0"/>
            </a:endParaRPr>
          </a:p>
          <a:p>
            <a:pPr algn="ctr">
              <a:lnSpc>
                <a:spcPct val="90000"/>
              </a:lnSpc>
            </a:pPr>
            <a:endParaRPr lang="en-US" sz="2000" b="1" dirty="0">
              <a:latin typeface="Comic Sans MS" panose="030F0702030302020204" pitchFamily="66" charset="0"/>
            </a:endParaRPr>
          </a:p>
          <a:p>
            <a:pPr algn="ctr">
              <a:lnSpc>
                <a:spcPct val="90000"/>
              </a:lnSpc>
            </a:pPr>
            <a:r>
              <a:rPr lang="en-US" sz="2000" b="1" dirty="0" err="1">
                <a:latin typeface="Comic Sans MS" panose="030F0702030302020204" pitchFamily="66" charset="0"/>
              </a:rPr>
              <a:t>Filias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</a:p>
          <a:p>
            <a:pPr algn="ctr">
              <a:lnSpc>
                <a:spcPct val="90000"/>
              </a:lnSpc>
            </a:pPr>
            <a:endParaRPr lang="en-US" sz="2000" b="1" dirty="0">
              <a:latin typeface="Comic Sans MS" panose="030F0702030302020204" pitchFamily="66" charset="0"/>
            </a:endParaRPr>
          </a:p>
          <a:p>
            <a:pPr algn="ctr">
              <a:lnSpc>
                <a:spcPct val="90000"/>
              </a:lnSpc>
            </a:pPr>
            <a:r>
              <a:rPr lang="en-US" sz="2000" b="1" dirty="0">
                <a:latin typeface="Comic Sans MS" panose="030F0702030302020204" pitchFamily="66" charset="0"/>
              </a:rPr>
              <a:t>Aras </a:t>
            </a:r>
          </a:p>
          <a:p>
            <a:pPr algn="ctr">
              <a:lnSpc>
                <a:spcPct val="90000"/>
              </a:lnSpc>
            </a:pPr>
            <a:endParaRPr lang="en-US" sz="2000" b="1" dirty="0">
              <a:latin typeface="Comic Sans MS" panose="030F0702030302020204" pitchFamily="66" charset="0"/>
            </a:endParaRPr>
          </a:p>
          <a:p>
            <a:pPr algn="ctr">
              <a:lnSpc>
                <a:spcPct val="90000"/>
              </a:lnSpc>
            </a:pPr>
            <a:r>
              <a:rPr lang="en-US" sz="2000" b="1" dirty="0">
                <a:latin typeface="Comic Sans MS" panose="030F0702030302020204" pitchFamily="66" charset="0"/>
              </a:rPr>
              <a:t>Vulpes</a:t>
            </a:r>
          </a:p>
          <a:p>
            <a:pPr algn="ctr">
              <a:lnSpc>
                <a:spcPct val="90000"/>
              </a:lnSpc>
            </a:pPr>
            <a:endParaRPr lang="en-US" sz="2000" b="1" dirty="0">
              <a:latin typeface="Comic Sans MS" panose="030F0702030302020204" pitchFamily="66" charset="0"/>
            </a:endParaRPr>
          </a:p>
          <a:p>
            <a:pPr algn="ctr">
              <a:lnSpc>
                <a:spcPct val="90000"/>
              </a:lnSpc>
            </a:pPr>
            <a:r>
              <a:rPr lang="en-US" sz="2000" b="1" dirty="0" err="1">
                <a:latin typeface="Comic Sans MS" panose="030F0702030302020204" pitchFamily="66" charset="0"/>
              </a:rPr>
              <a:t>Matres</a:t>
            </a:r>
            <a:endParaRPr lang="en-US" sz="2000" b="1" dirty="0">
              <a:latin typeface="Comic Sans MS" panose="030F0702030302020204" pitchFamily="66" charset="0"/>
            </a:endParaRPr>
          </a:p>
          <a:p>
            <a:pPr algn="ctr">
              <a:lnSpc>
                <a:spcPct val="90000"/>
              </a:lnSpc>
            </a:pPr>
            <a:endParaRPr lang="en-US" sz="2000" b="1" dirty="0">
              <a:latin typeface="Comic Sans MS" panose="030F0702030302020204" pitchFamily="66" charset="0"/>
            </a:endParaRPr>
          </a:p>
          <a:p>
            <a:pPr algn="ctr">
              <a:lnSpc>
                <a:spcPct val="90000"/>
              </a:lnSpc>
            </a:pPr>
            <a:endParaRPr lang="en-U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804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281EEFA-08E3-43C8-B691-EA6232534845}"/>
              </a:ext>
            </a:extLst>
          </p:cNvPr>
          <p:cNvSpPr txBox="1"/>
          <p:nvPr/>
        </p:nvSpPr>
        <p:spPr>
          <a:xfrm>
            <a:off x="0" y="84048"/>
            <a:ext cx="7858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>
                <a:latin typeface="Comic Sans MS" panose="030F0702030302020204" pitchFamily="66" charset="0"/>
              </a:rPr>
              <a:t>Neuter plural is easy – they are the same in the nominative and accusative!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4565CF-01A1-45D6-8539-AB95185DAD33}"/>
              </a:ext>
            </a:extLst>
          </p:cNvPr>
          <p:cNvSpPr txBox="1"/>
          <p:nvPr/>
        </p:nvSpPr>
        <p:spPr>
          <a:xfrm>
            <a:off x="-271850" y="2335106"/>
            <a:ext cx="3200400" cy="197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Neuter Nominative Plural</a:t>
            </a:r>
          </a:p>
          <a:p>
            <a:pPr algn="ctr">
              <a:lnSpc>
                <a:spcPct val="90000"/>
              </a:lnSpc>
            </a:pPr>
            <a:endParaRPr lang="en-US" sz="2000" b="1" dirty="0">
              <a:latin typeface="Comic Sans MS" panose="030F0702030302020204" pitchFamily="66" charset="0"/>
            </a:endParaRPr>
          </a:p>
          <a:p>
            <a:pPr algn="ctr">
              <a:lnSpc>
                <a:spcPct val="90000"/>
              </a:lnSpc>
            </a:pP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6BC776-4A98-426D-81C8-C17F08EDF0A1}"/>
              </a:ext>
            </a:extLst>
          </p:cNvPr>
          <p:cNvSpPr txBox="1"/>
          <p:nvPr/>
        </p:nvSpPr>
        <p:spPr>
          <a:xfrm>
            <a:off x="3144797" y="964845"/>
            <a:ext cx="3200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 err="1">
                <a:latin typeface="Comic Sans MS" panose="030F0702030302020204" pitchFamily="66" charset="0"/>
              </a:rPr>
              <a:t>Templa</a:t>
            </a:r>
            <a:endParaRPr lang="en-US" sz="2000" b="1" dirty="0">
              <a:latin typeface="Comic Sans MS" panose="030F0702030302020204" pitchFamily="66" charset="0"/>
            </a:endParaRPr>
          </a:p>
          <a:p>
            <a:pPr algn="ctr">
              <a:lnSpc>
                <a:spcPct val="90000"/>
              </a:lnSpc>
            </a:pPr>
            <a:r>
              <a:rPr lang="en-US" sz="2000" dirty="0">
                <a:latin typeface="Comic Sans MS" panose="030F0702030302020204" pitchFamily="66" charset="0"/>
              </a:rPr>
              <a:t>temples</a:t>
            </a:r>
          </a:p>
          <a:p>
            <a:pPr algn="ctr">
              <a:lnSpc>
                <a:spcPct val="90000"/>
              </a:lnSpc>
            </a:pPr>
            <a:endParaRPr lang="en-US" sz="2000" b="1" dirty="0">
              <a:latin typeface="Comic Sans MS" panose="030F0702030302020204" pitchFamily="66" charset="0"/>
            </a:endParaRPr>
          </a:p>
          <a:p>
            <a:pPr algn="ctr">
              <a:lnSpc>
                <a:spcPct val="90000"/>
              </a:lnSpc>
            </a:pPr>
            <a:r>
              <a:rPr lang="en-US" sz="2000" b="1" dirty="0" err="1">
                <a:latin typeface="Comic Sans MS" panose="030F0702030302020204" pitchFamily="66" charset="0"/>
              </a:rPr>
              <a:t>Theatra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latin typeface="Comic Sans MS" panose="030F0702030302020204" pitchFamily="66" charset="0"/>
              </a:rPr>
              <a:t>theatres</a:t>
            </a:r>
          </a:p>
          <a:p>
            <a:pPr algn="ctr">
              <a:lnSpc>
                <a:spcPct val="90000"/>
              </a:lnSpc>
            </a:pPr>
            <a:endParaRPr lang="en-US" sz="2000" b="1" dirty="0">
              <a:latin typeface="Comic Sans MS" panose="030F0702030302020204" pitchFamily="66" charset="0"/>
            </a:endParaRPr>
          </a:p>
          <a:p>
            <a:pPr algn="ctr">
              <a:lnSpc>
                <a:spcPct val="90000"/>
              </a:lnSpc>
            </a:pPr>
            <a:r>
              <a:rPr lang="en-US" sz="2000" b="1" dirty="0" err="1">
                <a:latin typeface="Comic Sans MS" panose="030F0702030302020204" pitchFamily="66" charset="0"/>
              </a:rPr>
              <a:t>Caela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latin typeface="Comic Sans MS" panose="030F0702030302020204" pitchFamily="66" charset="0"/>
              </a:rPr>
              <a:t>skies</a:t>
            </a:r>
          </a:p>
          <a:p>
            <a:pPr algn="ctr">
              <a:lnSpc>
                <a:spcPct val="90000"/>
              </a:lnSpc>
            </a:pPr>
            <a:endParaRPr lang="en-US" sz="2000" b="1" dirty="0">
              <a:latin typeface="Comic Sans MS" panose="030F0702030302020204" pitchFamily="66" charset="0"/>
            </a:endParaRPr>
          </a:p>
          <a:p>
            <a:pPr algn="ctr">
              <a:lnSpc>
                <a:spcPct val="90000"/>
              </a:lnSpc>
            </a:pPr>
            <a:r>
              <a:rPr lang="en-US" sz="2000" b="1" dirty="0" err="1">
                <a:latin typeface="Comic Sans MS" panose="030F0702030302020204" pitchFamily="66" charset="0"/>
              </a:rPr>
              <a:t>Consilia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latin typeface="Comic Sans MS" panose="030F0702030302020204" pitchFamily="66" charset="0"/>
              </a:rPr>
              <a:t>plans</a:t>
            </a:r>
          </a:p>
          <a:p>
            <a:pPr algn="ctr">
              <a:lnSpc>
                <a:spcPct val="90000"/>
              </a:lnSpc>
            </a:pPr>
            <a:endParaRPr lang="en-US" sz="2000" b="1" dirty="0">
              <a:latin typeface="Comic Sans MS" panose="030F0702030302020204" pitchFamily="66" charset="0"/>
            </a:endParaRPr>
          </a:p>
          <a:p>
            <a:pPr algn="ctr">
              <a:lnSpc>
                <a:spcPct val="90000"/>
              </a:lnSpc>
            </a:pPr>
            <a:r>
              <a:rPr lang="en-US" sz="2000" b="1" dirty="0">
                <a:latin typeface="Comic Sans MS" panose="030F0702030302020204" pitchFamily="66" charset="0"/>
              </a:rPr>
              <a:t>Dona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latin typeface="Comic Sans MS" panose="030F0702030302020204" pitchFamily="66" charset="0"/>
              </a:rPr>
              <a:t>gifts</a:t>
            </a:r>
          </a:p>
          <a:p>
            <a:pPr algn="ctr">
              <a:lnSpc>
                <a:spcPct val="90000"/>
              </a:lnSpc>
            </a:pPr>
            <a:endParaRPr lang="en-US" sz="2000" b="1" dirty="0">
              <a:latin typeface="Comic Sans MS" panose="030F0702030302020204" pitchFamily="66" charset="0"/>
            </a:endParaRPr>
          </a:p>
          <a:p>
            <a:pPr algn="ctr">
              <a:lnSpc>
                <a:spcPct val="90000"/>
              </a:lnSpc>
            </a:pP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926BD7-F399-49E6-BBD4-8E96399DCAC4}"/>
              </a:ext>
            </a:extLst>
          </p:cNvPr>
          <p:cNvSpPr txBox="1"/>
          <p:nvPr/>
        </p:nvSpPr>
        <p:spPr>
          <a:xfrm>
            <a:off x="-172995" y="6874155"/>
            <a:ext cx="3200400" cy="197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Neuter Accusative</a:t>
            </a:r>
          </a:p>
          <a:p>
            <a:pPr algn="ctr">
              <a:lnSpc>
                <a:spcPct val="9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Plural</a:t>
            </a:r>
          </a:p>
          <a:p>
            <a:pPr algn="ctr">
              <a:lnSpc>
                <a:spcPct val="90000"/>
              </a:lnSpc>
            </a:pPr>
            <a:endParaRPr lang="en-US" sz="2000" b="1" dirty="0">
              <a:latin typeface="Comic Sans MS" panose="030F0702030302020204" pitchFamily="66" charset="0"/>
            </a:endParaRPr>
          </a:p>
          <a:p>
            <a:pPr algn="ctr">
              <a:lnSpc>
                <a:spcPct val="90000"/>
              </a:lnSpc>
            </a:pP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0D1189-6F82-43F5-B923-99AB695B61D3}"/>
              </a:ext>
            </a:extLst>
          </p:cNvPr>
          <p:cNvSpPr txBox="1"/>
          <p:nvPr/>
        </p:nvSpPr>
        <p:spPr>
          <a:xfrm>
            <a:off x="3144797" y="5701602"/>
            <a:ext cx="3200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 err="1">
                <a:latin typeface="Comic Sans MS" panose="030F0702030302020204" pitchFamily="66" charset="0"/>
              </a:rPr>
              <a:t>Templa</a:t>
            </a:r>
            <a:endParaRPr lang="en-US" sz="2000" b="1" dirty="0">
              <a:latin typeface="Comic Sans MS" panose="030F0702030302020204" pitchFamily="66" charset="0"/>
            </a:endParaRPr>
          </a:p>
          <a:p>
            <a:pPr algn="ctr">
              <a:lnSpc>
                <a:spcPct val="90000"/>
              </a:lnSpc>
            </a:pPr>
            <a:r>
              <a:rPr lang="en-US" sz="2000" dirty="0">
                <a:latin typeface="Comic Sans MS" panose="030F0702030302020204" pitchFamily="66" charset="0"/>
              </a:rPr>
              <a:t>temples</a:t>
            </a:r>
          </a:p>
          <a:p>
            <a:pPr algn="ctr">
              <a:lnSpc>
                <a:spcPct val="90000"/>
              </a:lnSpc>
            </a:pPr>
            <a:endParaRPr lang="en-US" sz="2000" b="1" dirty="0">
              <a:latin typeface="Comic Sans MS" panose="030F0702030302020204" pitchFamily="66" charset="0"/>
            </a:endParaRPr>
          </a:p>
          <a:p>
            <a:pPr algn="ctr">
              <a:lnSpc>
                <a:spcPct val="90000"/>
              </a:lnSpc>
            </a:pPr>
            <a:r>
              <a:rPr lang="en-US" sz="2000" b="1" dirty="0" err="1">
                <a:latin typeface="Comic Sans MS" panose="030F0702030302020204" pitchFamily="66" charset="0"/>
              </a:rPr>
              <a:t>Theatra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latin typeface="Comic Sans MS" panose="030F0702030302020204" pitchFamily="66" charset="0"/>
              </a:rPr>
              <a:t>theatres</a:t>
            </a:r>
          </a:p>
          <a:p>
            <a:pPr algn="ctr">
              <a:lnSpc>
                <a:spcPct val="90000"/>
              </a:lnSpc>
            </a:pPr>
            <a:endParaRPr lang="en-US" sz="2000" b="1" dirty="0">
              <a:latin typeface="Comic Sans MS" panose="030F0702030302020204" pitchFamily="66" charset="0"/>
            </a:endParaRPr>
          </a:p>
          <a:p>
            <a:pPr algn="ctr">
              <a:lnSpc>
                <a:spcPct val="90000"/>
              </a:lnSpc>
            </a:pPr>
            <a:r>
              <a:rPr lang="en-US" sz="2000" b="1" dirty="0" err="1">
                <a:latin typeface="Comic Sans MS" panose="030F0702030302020204" pitchFamily="66" charset="0"/>
              </a:rPr>
              <a:t>Caela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latin typeface="Comic Sans MS" panose="030F0702030302020204" pitchFamily="66" charset="0"/>
              </a:rPr>
              <a:t>skies</a:t>
            </a:r>
          </a:p>
          <a:p>
            <a:pPr algn="ctr">
              <a:lnSpc>
                <a:spcPct val="90000"/>
              </a:lnSpc>
            </a:pPr>
            <a:endParaRPr lang="en-US" sz="2000" b="1" dirty="0">
              <a:latin typeface="Comic Sans MS" panose="030F0702030302020204" pitchFamily="66" charset="0"/>
            </a:endParaRPr>
          </a:p>
          <a:p>
            <a:pPr algn="ctr">
              <a:lnSpc>
                <a:spcPct val="90000"/>
              </a:lnSpc>
            </a:pPr>
            <a:r>
              <a:rPr lang="en-US" sz="2000" b="1" dirty="0" err="1">
                <a:latin typeface="Comic Sans MS" panose="030F0702030302020204" pitchFamily="66" charset="0"/>
              </a:rPr>
              <a:t>Consilia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latin typeface="Comic Sans MS" panose="030F0702030302020204" pitchFamily="66" charset="0"/>
              </a:rPr>
              <a:t>plans</a:t>
            </a:r>
          </a:p>
          <a:p>
            <a:pPr algn="ctr">
              <a:lnSpc>
                <a:spcPct val="90000"/>
              </a:lnSpc>
            </a:pPr>
            <a:endParaRPr lang="en-US" sz="2000" b="1" dirty="0">
              <a:latin typeface="Comic Sans MS" panose="030F0702030302020204" pitchFamily="66" charset="0"/>
            </a:endParaRPr>
          </a:p>
          <a:p>
            <a:pPr algn="ctr">
              <a:lnSpc>
                <a:spcPct val="90000"/>
              </a:lnSpc>
            </a:pPr>
            <a:r>
              <a:rPr lang="en-US" sz="2000" b="1" dirty="0">
                <a:latin typeface="Comic Sans MS" panose="030F0702030302020204" pitchFamily="66" charset="0"/>
              </a:rPr>
              <a:t>Dona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latin typeface="Comic Sans MS" panose="030F0702030302020204" pitchFamily="66" charset="0"/>
              </a:rPr>
              <a:t>gifts</a:t>
            </a:r>
          </a:p>
          <a:p>
            <a:pPr algn="ctr">
              <a:lnSpc>
                <a:spcPct val="90000"/>
              </a:lnSpc>
            </a:pPr>
            <a:endParaRPr lang="en-US" sz="2000" b="1" dirty="0">
              <a:latin typeface="Comic Sans MS" panose="030F0702030302020204" pitchFamily="66" charset="0"/>
            </a:endParaRPr>
          </a:p>
          <a:p>
            <a:pPr algn="ctr">
              <a:lnSpc>
                <a:spcPct val="90000"/>
              </a:lnSpc>
            </a:pPr>
            <a:endParaRPr lang="en-U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478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888C0-5C24-4B07-BA56-C91681B64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0710"/>
            <a:ext cx="6858000" cy="232941"/>
          </a:xfrm>
        </p:spPr>
        <p:txBody>
          <a:bodyPr/>
          <a:lstStyle/>
          <a:p>
            <a:pPr algn="ctr"/>
            <a:r>
              <a:rPr lang="en-GB" sz="1800" b="1" dirty="0">
                <a:solidFill>
                  <a:schemeClr val="tx1"/>
                </a:solidFill>
                <a:latin typeface="Comic Sans MS" panose="030F0702030302020204" pitchFamily="66" charset="0"/>
              </a:rPr>
              <a:t>Can you write the nominative and accusative plurals in for each noun?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806110-A87B-4B15-A499-2A0771916225}"/>
              </a:ext>
            </a:extLst>
          </p:cNvPr>
          <p:cNvSpPr txBox="1"/>
          <p:nvPr/>
        </p:nvSpPr>
        <p:spPr>
          <a:xfrm>
            <a:off x="840260" y="1289284"/>
            <a:ext cx="11738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latin typeface="Comic Sans MS" panose="030F0702030302020204" pitchFamily="66" charset="0"/>
              </a:rPr>
              <a:t> Equus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2C91B9-3B29-4300-A94B-0826E71C4941}"/>
              </a:ext>
            </a:extLst>
          </p:cNvPr>
          <p:cNvSpPr txBox="1"/>
          <p:nvPr/>
        </p:nvSpPr>
        <p:spPr>
          <a:xfrm>
            <a:off x="679622" y="3321145"/>
            <a:ext cx="166816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latin typeface="Comic Sans MS" panose="030F0702030302020204" pitchFamily="66" charset="0"/>
              </a:rPr>
              <a:t> Impluvium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36870D-2A3A-49B0-84DD-EBAF1685A013}"/>
              </a:ext>
            </a:extLst>
          </p:cNvPr>
          <p:cNvSpPr txBox="1"/>
          <p:nvPr/>
        </p:nvSpPr>
        <p:spPr>
          <a:xfrm>
            <a:off x="729048" y="6017802"/>
            <a:ext cx="139631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latin typeface="Comic Sans MS" panose="030F0702030302020204" pitchFamily="66" charset="0"/>
              </a:rPr>
              <a:t> Canis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A2A91E-6A9E-40BA-B6A2-50A13F0CEFAD}"/>
              </a:ext>
            </a:extLst>
          </p:cNvPr>
          <p:cNvSpPr txBox="1"/>
          <p:nvPr/>
        </p:nvSpPr>
        <p:spPr>
          <a:xfrm>
            <a:off x="729048" y="8382061"/>
            <a:ext cx="139631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Ianua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A9E44C-2268-438A-8AFB-46A4D71820C2}"/>
              </a:ext>
            </a:extLst>
          </p:cNvPr>
          <p:cNvSpPr txBox="1"/>
          <p:nvPr/>
        </p:nvSpPr>
        <p:spPr>
          <a:xfrm>
            <a:off x="3286897" y="619709"/>
            <a:ext cx="1396313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b="1" dirty="0">
                <a:latin typeface="Comic Sans MS" panose="030F0702030302020204" pitchFamily="66" charset="0"/>
              </a:rPr>
              <a:t> Nominative Plural:</a:t>
            </a:r>
          </a:p>
          <a:p>
            <a:pPr algn="ctr">
              <a:lnSpc>
                <a:spcPct val="90000"/>
              </a:lnSpc>
            </a:pPr>
            <a:r>
              <a:rPr lang="en-US" sz="2400" b="1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EFB89D-F3A7-4612-BD59-2F89AFBB31C8}"/>
              </a:ext>
            </a:extLst>
          </p:cNvPr>
          <p:cNvSpPr txBox="1"/>
          <p:nvPr/>
        </p:nvSpPr>
        <p:spPr>
          <a:xfrm>
            <a:off x="3150971" y="6015137"/>
            <a:ext cx="139631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latin typeface="Comic Sans MS" panose="030F0702030302020204" pitchFamily="66" charset="0"/>
              </a:rPr>
              <a:t> ?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F8371D-C369-426F-AF66-044F1E26330F}"/>
              </a:ext>
            </a:extLst>
          </p:cNvPr>
          <p:cNvSpPr txBox="1"/>
          <p:nvPr/>
        </p:nvSpPr>
        <p:spPr>
          <a:xfrm>
            <a:off x="3039762" y="3557050"/>
            <a:ext cx="139631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latin typeface="Comic Sans MS" panose="030F0702030302020204" pitchFamily="66" charset="0"/>
              </a:rPr>
              <a:t>  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A5202FE-FA6B-4840-B352-CBAF8919F575}"/>
              </a:ext>
            </a:extLst>
          </p:cNvPr>
          <p:cNvSpPr txBox="1"/>
          <p:nvPr/>
        </p:nvSpPr>
        <p:spPr>
          <a:xfrm>
            <a:off x="3150970" y="8473224"/>
            <a:ext cx="139631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latin typeface="Comic Sans MS" panose="030F0702030302020204" pitchFamily="66" charset="0"/>
              </a:rPr>
              <a:t> ?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549C557-6985-4E31-AE09-A709EBA3F5FF}"/>
              </a:ext>
            </a:extLst>
          </p:cNvPr>
          <p:cNvSpPr txBox="1"/>
          <p:nvPr/>
        </p:nvSpPr>
        <p:spPr>
          <a:xfrm>
            <a:off x="5572892" y="588484"/>
            <a:ext cx="1396313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b="1" dirty="0">
                <a:latin typeface="Comic Sans MS" panose="030F0702030302020204" pitchFamily="66" charset="0"/>
              </a:rPr>
              <a:t> Accusative Plural:</a:t>
            </a:r>
          </a:p>
          <a:p>
            <a:pPr algn="ctr">
              <a:lnSpc>
                <a:spcPct val="90000"/>
              </a:lnSpc>
            </a:pPr>
            <a:r>
              <a:rPr lang="en-US" sz="2400" b="1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810F52E-8B5B-475E-8F8B-854CAF8A44F4}"/>
              </a:ext>
            </a:extLst>
          </p:cNvPr>
          <p:cNvSpPr txBox="1"/>
          <p:nvPr/>
        </p:nvSpPr>
        <p:spPr>
          <a:xfrm>
            <a:off x="5572892" y="8458869"/>
            <a:ext cx="139631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latin typeface="Comic Sans MS" panose="030F0702030302020204" pitchFamily="66" charset="0"/>
              </a:rPr>
              <a:t> ?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AB757DB-8D25-4473-A36A-57FFB37D3DFF}"/>
              </a:ext>
            </a:extLst>
          </p:cNvPr>
          <p:cNvSpPr txBox="1"/>
          <p:nvPr/>
        </p:nvSpPr>
        <p:spPr>
          <a:xfrm>
            <a:off x="5511111" y="6015137"/>
            <a:ext cx="139631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latin typeface="Comic Sans MS" panose="030F0702030302020204" pitchFamily="66" charset="0"/>
              </a:rPr>
              <a:t> ?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86834F3-B170-4227-9522-71644AD92A80}"/>
              </a:ext>
            </a:extLst>
          </p:cNvPr>
          <p:cNvSpPr txBox="1"/>
          <p:nvPr/>
        </p:nvSpPr>
        <p:spPr>
          <a:xfrm>
            <a:off x="5511112" y="3571405"/>
            <a:ext cx="139631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latin typeface="Comic Sans MS" panose="030F0702030302020204" pitchFamily="66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2934889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888C0-5C24-4B07-BA56-C91681B64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0710"/>
            <a:ext cx="6858000" cy="232941"/>
          </a:xfrm>
        </p:spPr>
        <p:txBody>
          <a:bodyPr/>
          <a:lstStyle/>
          <a:p>
            <a:pPr algn="ctr"/>
            <a:r>
              <a:rPr lang="en-GB" sz="1800" b="1" dirty="0">
                <a:solidFill>
                  <a:schemeClr val="tx1"/>
                </a:solidFill>
                <a:latin typeface="Comic Sans MS" panose="030F0702030302020204" pitchFamily="66" charset="0"/>
              </a:rPr>
              <a:t>Answers! No Peeking!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806110-A87B-4B15-A499-2A0771916225}"/>
              </a:ext>
            </a:extLst>
          </p:cNvPr>
          <p:cNvSpPr txBox="1"/>
          <p:nvPr/>
        </p:nvSpPr>
        <p:spPr>
          <a:xfrm>
            <a:off x="840260" y="1289284"/>
            <a:ext cx="11738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latin typeface="Comic Sans MS" panose="030F0702030302020204" pitchFamily="66" charset="0"/>
              </a:rPr>
              <a:t> Equus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A9E44C-2268-438A-8AFB-46A4D71820C2}"/>
              </a:ext>
            </a:extLst>
          </p:cNvPr>
          <p:cNvSpPr txBox="1"/>
          <p:nvPr/>
        </p:nvSpPr>
        <p:spPr>
          <a:xfrm>
            <a:off x="3286897" y="619709"/>
            <a:ext cx="1396313" cy="1671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b="1" dirty="0">
                <a:latin typeface="Comic Sans MS" panose="030F0702030302020204" pitchFamily="66" charset="0"/>
              </a:rPr>
              <a:t> Nominative Plural:</a:t>
            </a:r>
          </a:p>
          <a:p>
            <a:pPr algn="ctr">
              <a:lnSpc>
                <a:spcPct val="90000"/>
              </a:lnSpc>
            </a:pPr>
            <a:endParaRPr lang="en-US" sz="1800" b="1" dirty="0">
              <a:latin typeface="Comic Sans MS" panose="030F0702030302020204" pitchFamily="66" charset="0"/>
            </a:endParaRPr>
          </a:p>
          <a:p>
            <a:pPr algn="ctr">
              <a:lnSpc>
                <a:spcPct val="90000"/>
              </a:lnSpc>
            </a:pPr>
            <a:r>
              <a:rPr lang="en-US" sz="1800" b="1" dirty="0" err="1">
                <a:latin typeface="Comic Sans MS" panose="030F0702030302020204" pitchFamily="66" charset="0"/>
              </a:rPr>
              <a:t>Equi</a:t>
            </a:r>
            <a:endParaRPr lang="en-US" sz="1800" b="1" dirty="0">
              <a:latin typeface="Comic Sans MS" panose="030F0702030302020204" pitchFamily="66" charset="0"/>
            </a:endParaRPr>
          </a:p>
          <a:p>
            <a:pPr algn="ctr">
              <a:lnSpc>
                <a:spcPct val="90000"/>
              </a:lnSpc>
            </a:pPr>
            <a:r>
              <a:rPr lang="en-US" sz="2400" b="1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549C557-6985-4E31-AE09-A709EBA3F5FF}"/>
              </a:ext>
            </a:extLst>
          </p:cNvPr>
          <p:cNvSpPr txBox="1"/>
          <p:nvPr/>
        </p:nvSpPr>
        <p:spPr>
          <a:xfrm>
            <a:off x="5572892" y="588484"/>
            <a:ext cx="1396313" cy="1671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b="1" dirty="0">
                <a:latin typeface="Comic Sans MS" panose="030F0702030302020204" pitchFamily="66" charset="0"/>
              </a:rPr>
              <a:t> Accusative Plural:</a:t>
            </a:r>
          </a:p>
          <a:p>
            <a:pPr algn="ctr">
              <a:lnSpc>
                <a:spcPct val="90000"/>
              </a:lnSpc>
            </a:pPr>
            <a:endParaRPr lang="en-US" sz="1800" b="1" dirty="0">
              <a:latin typeface="Comic Sans MS" panose="030F0702030302020204" pitchFamily="66" charset="0"/>
            </a:endParaRPr>
          </a:p>
          <a:p>
            <a:pPr algn="ctr">
              <a:lnSpc>
                <a:spcPct val="90000"/>
              </a:lnSpc>
            </a:pPr>
            <a:r>
              <a:rPr lang="en-US" sz="1800" b="1" dirty="0" err="1">
                <a:latin typeface="Comic Sans MS" panose="030F0702030302020204" pitchFamily="66" charset="0"/>
              </a:rPr>
              <a:t>Equos</a:t>
            </a:r>
            <a:endParaRPr lang="en-US" sz="1800" b="1" dirty="0">
              <a:latin typeface="Comic Sans MS" panose="030F0702030302020204" pitchFamily="66" charset="0"/>
            </a:endParaRPr>
          </a:p>
          <a:p>
            <a:pPr algn="ctr">
              <a:lnSpc>
                <a:spcPct val="90000"/>
              </a:lnSpc>
            </a:pPr>
            <a:r>
              <a:rPr lang="en-US" sz="2400" b="1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2C91B9-3B29-4300-A94B-0826E71C4941}"/>
              </a:ext>
            </a:extLst>
          </p:cNvPr>
          <p:cNvSpPr txBox="1"/>
          <p:nvPr/>
        </p:nvSpPr>
        <p:spPr>
          <a:xfrm>
            <a:off x="667264" y="3294696"/>
            <a:ext cx="168051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latin typeface="Comic Sans MS" panose="030F0702030302020204" pitchFamily="66" charset="0"/>
              </a:rPr>
              <a:t> Impluvium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F8371D-C369-426F-AF66-044F1E26330F}"/>
              </a:ext>
            </a:extLst>
          </p:cNvPr>
          <p:cNvSpPr txBox="1"/>
          <p:nvPr/>
        </p:nvSpPr>
        <p:spPr>
          <a:xfrm>
            <a:off x="3231291" y="3307742"/>
            <a:ext cx="139631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latin typeface="Comic Sans MS" panose="030F0702030302020204" pitchFamily="66" charset="0"/>
              </a:rPr>
              <a:t>  Impluvia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86834F3-B170-4227-9522-71644AD92A80}"/>
              </a:ext>
            </a:extLst>
          </p:cNvPr>
          <p:cNvSpPr txBox="1"/>
          <p:nvPr/>
        </p:nvSpPr>
        <p:spPr>
          <a:xfrm>
            <a:off x="5572892" y="3286133"/>
            <a:ext cx="139631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latin typeface="Comic Sans MS" panose="030F0702030302020204" pitchFamily="66" charset="0"/>
              </a:rPr>
              <a:t> Impluvia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36870D-2A3A-49B0-84DD-EBAF1685A013}"/>
              </a:ext>
            </a:extLst>
          </p:cNvPr>
          <p:cNvSpPr txBox="1"/>
          <p:nvPr/>
        </p:nvSpPr>
        <p:spPr>
          <a:xfrm>
            <a:off x="729048" y="6017802"/>
            <a:ext cx="139631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latin typeface="Comic Sans MS" panose="030F0702030302020204" pitchFamily="66" charset="0"/>
              </a:rPr>
              <a:t> Canis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EFB89D-F3A7-4612-BD59-2F89AFBB31C8}"/>
              </a:ext>
            </a:extLst>
          </p:cNvPr>
          <p:cNvSpPr txBox="1"/>
          <p:nvPr/>
        </p:nvSpPr>
        <p:spPr>
          <a:xfrm>
            <a:off x="3150971" y="6015137"/>
            <a:ext cx="139631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latin typeface="Comic Sans MS" panose="030F0702030302020204" pitchFamily="66" charset="0"/>
              </a:rPr>
              <a:t> Canes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AB757DB-8D25-4473-A36A-57FFB37D3DFF}"/>
              </a:ext>
            </a:extLst>
          </p:cNvPr>
          <p:cNvSpPr txBox="1"/>
          <p:nvPr/>
        </p:nvSpPr>
        <p:spPr>
          <a:xfrm>
            <a:off x="5511111" y="6015137"/>
            <a:ext cx="139631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latin typeface="Comic Sans MS" panose="030F0702030302020204" pitchFamily="66" charset="0"/>
              </a:rPr>
              <a:t> Canes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A2A91E-6A9E-40BA-B6A2-50A13F0CEFAD}"/>
              </a:ext>
            </a:extLst>
          </p:cNvPr>
          <p:cNvSpPr txBox="1"/>
          <p:nvPr/>
        </p:nvSpPr>
        <p:spPr>
          <a:xfrm>
            <a:off x="729048" y="8382061"/>
            <a:ext cx="139631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Ianua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A5202FE-FA6B-4840-B352-CBAF8919F575}"/>
              </a:ext>
            </a:extLst>
          </p:cNvPr>
          <p:cNvSpPr txBox="1"/>
          <p:nvPr/>
        </p:nvSpPr>
        <p:spPr>
          <a:xfrm>
            <a:off x="3150970" y="8473224"/>
            <a:ext cx="139631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Ianuae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810F52E-8B5B-475E-8F8B-854CAF8A44F4}"/>
              </a:ext>
            </a:extLst>
          </p:cNvPr>
          <p:cNvSpPr txBox="1"/>
          <p:nvPr/>
        </p:nvSpPr>
        <p:spPr>
          <a:xfrm>
            <a:off x="5572892" y="8458869"/>
            <a:ext cx="139631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Ianuas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163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07F161D-A50F-49D8-A165-090A2DADD1C0}"/>
              </a:ext>
            </a:extLst>
          </p:cNvPr>
          <p:cNvSpPr txBox="1"/>
          <p:nvPr/>
        </p:nvSpPr>
        <p:spPr>
          <a:xfrm>
            <a:off x="2597443" y="1114282"/>
            <a:ext cx="4114799" cy="391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>
                <a:latin typeface="Comic Sans MS" panose="030F0702030302020204" pitchFamily="66" charset="0"/>
              </a:rPr>
              <a:t>Lucius </a:t>
            </a:r>
            <a:r>
              <a:rPr lang="en-US" sz="2800" b="1" dirty="0" err="1">
                <a:latin typeface="Comic Sans MS" panose="030F0702030302020204" pitchFamily="66" charset="0"/>
              </a:rPr>
              <a:t>habet</a:t>
            </a:r>
            <a:r>
              <a:rPr lang="en-US" sz="2800" b="1" dirty="0"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atin typeface="Comic Sans MS" panose="030F0702030302020204" pitchFamily="66" charset="0"/>
              </a:rPr>
              <a:t>quinque</a:t>
            </a:r>
            <a:r>
              <a:rPr lang="en-US" sz="2800" b="1" dirty="0"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atin typeface="Comic Sans MS" panose="030F0702030302020204" pitchFamily="66" charset="0"/>
              </a:rPr>
              <a:t>oves</a:t>
            </a:r>
            <a:r>
              <a:rPr lang="en-US" sz="2800" b="1" dirty="0">
                <a:latin typeface="Comic Sans MS" panose="030F0702030302020204" pitchFamily="66" charset="0"/>
              </a:rPr>
              <a:t>.</a:t>
            </a:r>
          </a:p>
          <a:p>
            <a:pPr algn="ctr">
              <a:lnSpc>
                <a:spcPct val="90000"/>
              </a:lnSpc>
            </a:pPr>
            <a:r>
              <a:rPr lang="en-US" sz="2800" dirty="0">
                <a:latin typeface="Comic Sans MS" panose="030F0702030302020204" pitchFamily="66" charset="0"/>
              </a:rPr>
              <a:t>Lucius has five sheep.  </a:t>
            </a:r>
          </a:p>
          <a:p>
            <a:pPr algn="ctr">
              <a:lnSpc>
                <a:spcPct val="90000"/>
              </a:lnSpc>
            </a:pPr>
            <a:endParaRPr lang="en-US" sz="2400" dirty="0">
              <a:latin typeface="Comic Sans MS" panose="030F0702030302020204" pitchFamily="66" charset="0"/>
            </a:endParaRPr>
          </a:p>
          <a:p>
            <a:pPr algn="ctr">
              <a:lnSpc>
                <a:spcPct val="90000"/>
              </a:lnSpc>
            </a:pPr>
            <a:endParaRPr lang="en-US" sz="2400" dirty="0">
              <a:latin typeface="Comic Sans MS" panose="030F0702030302020204" pitchFamily="66" charset="0"/>
            </a:endParaRPr>
          </a:p>
          <a:p>
            <a:pPr algn="ctr">
              <a:lnSpc>
                <a:spcPct val="90000"/>
              </a:lnSpc>
            </a:pPr>
            <a:endParaRPr lang="en-US" sz="2400" dirty="0">
              <a:latin typeface="Comic Sans MS" panose="030F0702030302020204" pitchFamily="66" charset="0"/>
            </a:endParaRPr>
          </a:p>
          <a:p>
            <a:pPr algn="ctr">
              <a:lnSpc>
                <a:spcPct val="90000"/>
              </a:lnSpc>
            </a:pPr>
            <a:endParaRPr lang="en-US" sz="2400" dirty="0">
              <a:latin typeface="Comic Sans MS" panose="030F0702030302020204" pitchFamily="66" charset="0"/>
            </a:endParaRPr>
          </a:p>
          <a:p>
            <a:pPr algn="ctr">
              <a:lnSpc>
                <a:spcPct val="90000"/>
              </a:lnSpc>
            </a:pPr>
            <a:endParaRPr lang="en-US" sz="2400" b="1" dirty="0">
              <a:latin typeface="Comic Sans MS" panose="030F0702030302020204" pitchFamily="66" charset="0"/>
            </a:endParaRPr>
          </a:p>
          <a:p>
            <a:pPr algn="ctr">
              <a:lnSpc>
                <a:spcPct val="90000"/>
              </a:lnSpc>
            </a:pPr>
            <a:endParaRPr lang="en-US" sz="2400" b="1" dirty="0">
              <a:latin typeface="Comic Sans MS" panose="030F0702030302020204" pitchFamily="66" charset="0"/>
            </a:endParaRPr>
          </a:p>
          <a:p>
            <a:pPr algn="ctr">
              <a:lnSpc>
                <a:spcPct val="90000"/>
              </a:lnSpc>
            </a:pPr>
            <a:r>
              <a:rPr lang="en-US" sz="2400" b="1" dirty="0">
                <a:latin typeface="Comic Sans MS" panose="030F0702030302020204" pitchFamily="66" charset="0"/>
              </a:rPr>
              <a:t>Do you see how the plurals work?</a:t>
            </a:r>
          </a:p>
        </p:txBody>
      </p:sp>
      <p:grpSp>
        <p:nvGrpSpPr>
          <p:cNvPr id="2" name="Group 1" descr="5 Sheep">
            <a:extLst>
              <a:ext uri="{FF2B5EF4-FFF2-40B4-BE49-F238E27FC236}">
                <a16:creationId xmlns:a16="http://schemas.microsoft.com/office/drawing/2014/main" id="{C8A8C2D1-E479-E447-9255-8B1364DADDE2}"/>
              </a:ext>
            </a:extLst>
          </p:cNvPr>
          <p:cNvGrpSpPr/>
          <p:nvPr/>
        </p:nvGrpSpPr>
        <p:grpSpPr>
          <a:xfrm>
            <a:off x="2597443" y="5696465"/>
            <a:ext cx="4235842" cy="3992102"/>
            <a:chOff x="2597443" y="5696465"/>
            <a:chExt cx="4235842" cy="399210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C929DFA-6CAC-41A2-B879-981D32465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347" b="95775" l="4447" r="97925">
                          <a14:foregroundMark x1="14921" y1="16773" x2="26680" y2="15621"/>
                          <a14:foregroundMark x1="10968" y1="22023" x2="17194" y2="17542"/>
                          <a14:foregroundMark x1="17194" y1="17542" x2="25395" y2="15237"/>
                          <a14:foregroundMark x1="25395" y1="15237" x2="30237" y2="18950"/>
                          <a14:foregroundMark x1="30336" y1="13572" x2="18083" y2="10883"/>
                          <a14:foregroundMark x1="17490" y1="11012" x2="14427" y2="14725"/>
                          <a14:foregroundMark x1="18281" y1="13700" x2="18577" y2="16645"/>
                          <a14:foregroundMark x1="11462" y1="20102" x2="8597" y2="20102"/>
                          <a14:foregroundMark x1="20059" y1="13572" x2="21146" y2="14725"/>
                          <a14:foregroundMark x1="4644" y1="20487" x2="11265" y2="18950"/>
                          <a14:foregroundMark x1="11265" y1="18950" x2="12055" y2="18054"/>
                          <a14:foregroundMark x1="15217" y1="30602" x2="15217" y2="30602"/>
                          <a14:foregroundMark x1="44862" y1="42638" x2="74111" y2="33675"/>
                          <a14:foregroundMark x1="45949" y1="23431" x2="76482" y2="55954"/>
                          <a14:foregroundMark x1="83498" y1="58387" x2="82708" y2="28041"/>
                          <a14:foregroundMark x1="82708" y1="28041" x2="79941" y2="20871"/>
                          <a14:foregroundMark x1="79941" y1="20871" x2="79941" y2="20743"/>
                          <a14:foregroundMark x1="89328" y1="32650" x2="89526" y2="51601"/>
                          <a14:foregroundMark x1="93676" y1="50832" x2="94466" y2="31242"/>
                          <a14:foregroundMark x1="94466" y1="31242" x2="92490" y2="29193"/>
                          <a14:foregroundMark x1="97925" y1="37644" x2="97925" y2="37644"/>
                          <a14:foregroundMark x1="85870" y1="93214" x2="85870" y2="93214"/>
                          <a14:foregroundMark x1="59190" y1="95519" x2="59190" y2="95519"/>
                          <a14:foregroundMark x1="27372" y1="33163" x2="27372" y2="33163"/>
                          <a14:foregroundMark x1="38636" y1="95775" x2="38636" y2="95775"/>
                          <a14:backgroundMark x1="66897" y1="84379" x2="71146" y2="90397"/>
                          <a14:backgroundMark x1="71146" y1="90397" x2="71245" y2="9052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7775" y="5696465"/>
              <a:ext cx="1776849" cy="137126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BC59842-6EA7-41E0-BF31-9824AD5FB7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347" b="95775" l="4447" r="97925">
                          <a14:foregroundMark x1="14921" y1="16773" x2="26680" y2="15621"/>
                          <a14:foregroundMark x1="10968" y1="22023" x2="17194" y2="17542"/>
                          <a14:foregroundMark x1="17194" y1="17542" x2="25395" y2="15237"/>
                          <a14:foregroundMark x1="25395" y1="15237" x2="30237" y2="18950"/>
                          <a14:foregroundMark x1="30336" y1="13572" x2="18083" y2="10883"/>
                          <a14:foregroundMark x1="17490" y1="11012" x2="14427" y2="14725"/>
                          <a14:foregroundMark x1="18281" y1="13700" x2="18577" y2="16645"/>
                          <a14:foregroundMark x1="11462" y1="20102" x2="8597" y2="20102"/>
                          <a14:foregroundMark x1="20059" y1="13572" x2="21146" y2="14725"/>
                          <a14:foregroundMark x1="4644" y1="20487" x2="11265" y2="18950"/>
                          <a14:foregroundMark x1="11265" y1="18950" x2="12055" y2="18054"/>
                          <a14:foregroundMark x1="15217" y1="30602" x2="15217" y2="30602"/>
                          <a14:foregroundMark x1="44862" y1="42638" x2="74111" y2="33675"/>
                          <a14:foregroundMark x1="45949" y1="23431" x2="76482" y2="55954"/>
                          <a14:foregroundMark x1="83498" y1="58387" x2="82708" y2="28041"/>
                          <a14:foregroundMark x1="82708" y1="28041" x2="79941" y2="20871"/>
                          <a14:foregroundMark x1="79941" y1="20871" x2="79941" y2="20743"/>
                          <a14:foregroundMark x1="89328" y1="32650" x2="89526" y2="51601"/>
                          <a14:foregroundMark x1="93676" y1="50832" x2="94466" y2="31242"/>
                          <a14:foregroundMark x1="94466" y1="31242" x2="92490" y2="29193"/>
                          <a14:foregroundMark x1="97925" y1="37644" x2="97925" y2="37644"/>
                          <a14:foregroundMark x1="85870" y1="93214" x2="85870" y2="93214"/>
                          <a14:foregroundMark x1="59190" y1="95519" x2="59190" y2="95519"/>
                          <a14:foregroundMark x1="27372" y1="33163" x2="27372" y2="33163"/>
                          <a14:foregroundMark x1="38636" y1="95775" x2="38636" y2="95775"/>
                          <a14:backgroundMark x1="66897" y1="84379" x2="71146" y2="90397"/>
                          <a14:backgroundMark x1="71146" y1="90397" x2="71245" y2="9052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42037" y="7260799"/>
              <a:ext cx="1465174" cy="113073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01D28C9-DE48-4132-8BE5-6B559CBEB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347" b="95775" l="4447" r="97925">
                          <a14:foregroundMark x1="14921" y1="16773" x2="26680" y2="15621"/>
                          <a14:foregroundMark x1="10968" y1="22023" x2="17194" y2="17542"/>
                          <a14:foregroundMark x1="17194" y1="17542" x2="25395" y2="15237"/>
                          <a14:foregroundMark x1="25395" y1="15237" x2="30237" y2="18950"/>
                          <a14:foregroundMark x1="30336" y1="13572" x2="18083" y2="10883"/>
                          <a14:foregroundMark x1="17490" y1="11012" x2="14427" y2="14725"/>
                          <a14:foregroundMark x1="18281" y1="13700" x2="18577" y2="16645"/>
                          <a14:foregroundMark x1="11462" y1="20102" x2="8597" y2="20102"/>
                          <a14:foregroundMark x1="20059" y1="13572" x2="21146" y2="14725"/>
                          <a14:foregroundMark x1="4644" y1="20487" x2="11265" y2="18950"/>
                          <a14:foregroundMark x1="11265" y1="18950" x2="12055" y2="18054"/>
                          <a14:foregroundMark x1="15217" y1="30602" x2="15217" y2="30602"/>
                          <a14:foregroundMark x1="44862" y1="42638" x2="74111" y2="33675"/>
                          <a14:foregroundMark x1="45949" y1="23431" x2="76482" y2="55954"/>
                          <a14:foregroundMark x1="83498" y1="58387" x2="82708" y2="28041"/>
                          <a14:foregroundMark x1="82708" y1="28041" x2="79941" y2="20871"/>
                          <a14:foregroundMark x1="79941" y1="20871" x2="79941" y2="20743"/>
                          <a14:foregroundMark x1="89328" y1="32650" x2="89526" y2="51601"/>
                          <a14:foregroundMark x1="93676" y1="50832" x2="94466" y2="31242"/>
                          <a14:foregroundMark x1="94466" y1="31242" x2="92490" y2="29193"/>
                          <a14:foregroundMark x1="97925" y1="37644" x2="97925" y2="37644"/>
                          <a14:foregroundMark x1="85870" y1="93214" x2="85870" y2="93214"/>
                          <a14:foregroundMark x1="59190" y1="95519" x2="59190" y2="95519"/>
                          <a14:foregroundMark x1="27372" y1="33163" x2="27372" y2="33163"/>
                          <a14:foregroundMark x1="38636" y1="95775" x2="38636" y2="95775"/>
                          <a14:backgroundMark x1="66897" y1="84379" x2="71146" y2="90397"/>
                          <a14:backgroundMark x1="71146" y1="90397" x2="71245" y2="9052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40743" y="5696465"/>
              <a:ext cx="1492542" cy="11518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A493E99-9D94-48D9-84EF-E64724F8B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347" b="95775" l="4447" r="97925">
                          <a14:foregroundMark x1="14921" y1="16773" x2="26680" y2="15621"/>
                          <a14:foregroundMark x1="10968" y1="22023" x2="17194" y2="17542"/>
                          <a14:foregroundMark x1="17194" y1="17542" x2="25395" y2="15237"/>
                          <a14:foregroundMark x1="25395" y1="15237" x2="30237" y2="18950"/>
                          <a14:foregroundMark x1="30336" y1="13572" x2="18083" y2="10883"/>
                          <a14:foregroundMark x1="17490" y1="11012" x2="14427" y2="14725"/>
                          <a14:foregroundMark x1="18281" y1="13700" x2="18577" y2="16645"/>
                          <a14:foregroundMark x1="11462" y1="20102" x2="8597" y2="20102"/>
                          <a14:foregroundMark x1="20059" y1="13572" x2="21146" y2="14725"/>
                          <a14:foregroundMark x1="4644" y1="20487" x2="11265" y2="18950"/>
                          <a14:foregroundMark x1="11265" y1="18950" x2="12055" y2="18054"/>
                          <a14:foregroundMark x1="15217" y1="30602" x2="15217" y2="30602"/>
                          <a14:foregroundMark x1="44862" y1="42638" x2="74111" y2="33675"/>
                          <a14:foregroundMark x1="45949" y1="23431" x2="76482" y2="55954"/>
                          <a14:foregroundMark x1="83498" y1="58387" x2="82708" y2="28041"/>
                          <a14:foregroundMark x1="82708" y1="28041" x2="79941" y2="20871"/>
                          <a14:foregroundMark x1="79941" y1="20871" x2="79941" y2="20743"/>
                          <a14:foregroundMark x1="89328" y1="32650" x2="89526" y2="51601"/>
                          <a14:foregroundMark x1="93676" y1="50832" x2="94466" y2="31242"/>
                          <a14:foregroundMark x1="94466" y1="31242" x2="92490" y2="29193"/>
                          <a14:foregroundMark x1="97925" y1="37644" x2="97925" y2="37644"/>
                          <a14:foregroundMark x1="85870" y1="93214" x2="85870" y2="93214"/>
                          <a14:foregroundMark x1="59190" y1="95519" x2="59190" y2="95519"/>
                          <a14:foregroundMark x1="27372" y1="33163" x2="27372" y2="33163"/>
                          <a14:foregroundMark x1="38636" y1="95775" x2="38636" y2="95775"/>
                          <a14:backgroundMark x1="66897" y1="84379" x2="71146" y2="90397"/>
                          <a14:backgroundMark x1="71146" y1="90397" x2="71245" y2="9052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97443" y="8277891"/>
              <a:ext cx="1617574" cy="124834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B79CEAC-F089-4220-AF5F-E8FB9D144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347" b="95775" l="4447" r="97925">
                          <a14:foregroundMark x1="14921" y1="16773" x2="26680" y2="15621"/>
                          <a14:foregroundMark x1="10968" y1="22023" x2="17194" y2="17542"/>
                          <a14:foregroundMark x1="17194" y1="17542" x2="25395" y2="15237"/>
                          <a14:foregroundMark x1="25395" y1="15237" x2="30237" y2="18950"/>
                          <a14:foregroundMark x1="30336" y1="13572" x2="18083" y2="10883"/>
                          <a14:foregroundMark x1="17490" y1="11012" x2="14427" y2="14725"/>
                          <a14:foregroundMark x1="18281" y1="13700" x2="18577" y2="16645"/>
                          <a14:foregroundMark x1="11462" y1="20102" x2="8597" y2="20102"/>
                          <a14:foregroundMark x1="20059" y1="13572" x2="21146" y2="14725"/>
                          <a14:foregroundMark x1="4644" y1="20487" x2="11265" y2="18950"/>
                          <a14:foregroundMark x1="11265" y1="18950" x2="12055" y2="18054"/>
                          <a14:foregroundMark x1="15217" y1="30602" x2="15217" y2="30602"/>
                          <a14:foregroundMark x1="44862" y1="42638" x2="74111" y2="33675"/>
                          <a14:foregroundMark x1="45949" y1="23431" x2="76482" y2="55954"/>
                          <a14:foregroundMark x1="83498" y1="58387" x2="82708" y2="28041"/>
                          <a14:foregroundMark x1="82708" y1="28041" x2="79941" y2="20871"/>
                          <a14:foregroundMark x1="79941" y1="20871" x2="79941" y2="20743"/>
                          <a14:foregroundMark x1="89328" y1="32650" x2="89526" y2="51601"/>
                          <a14:foregroundMark x1="93676" y1="50832" x2="94466" y2="31242"/>
                          <a14:foregroundMark x1="94466" y1="31242" x2="92490" y2="29193"/>
                          <a14:foregroundMark x1="97925" y1="37644" x2="97925" y2="37644"/>
                          <a14:foregroundMark x1="85870" y1="93214" x2="85870" y2="93214"/>
                          <a14:foregroundMark x1="59190" y1="95519" x2="59190" y2="95519"/>
                          <a14:foregroundMark x1="27372" y1="33163" x2="27372" y2="33163"/>
                          <a14:foregroundMark x1="38636" y1="95775" x2="38636" y2="95775"/>
                          <a14:backgroundMark x1="66897" y1="84379" x2="71146" y2="90397"/>
                          <a14:backgroundMark x1="71146" y1="90397" x2="71245" y2="9052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215711" y="8440223"/>
              <a:ext cx="1617574" cy="12483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8695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anksgiving">
      <a:dk1>
        <a:sysClr val="windowText" lastClr="000000"/>
      </a:dk1>
      <a:lt1>
        <a:sysClr val="window" lastClr="FFFFFF"/>
      </a:lt1>
      <a:dk2>
        <a:srgbClr val="492C3E"/>
      </a:dk2>
      <a:lt2>
        <a:srgbClr val="E2E2E2"/>
      </a:lt2>
      <a:accent1>
        <a:srgbClr val="C9824D"/>
      </a:accent1>
      <a:accent2>
        <a:srgbClr val="C4CFC9"/>
      </a:accent2>
      <a:accent3>
        <a:srgbClr val="E49974"/>
      </a:accent3>
      <a:accent4>
        <a:srgbClr val="B8A279"/>
      </a:accent4>
      <a:accent5>
        <a:srgbClr val="E0CCBF"/>
      </a:accent5>
      <a:accent6>
        <a:srgbClr val="FAE6C5"/>
      </a:accent6>
      <a:hlink>
        <a:srgbClr val="492C3E"/>
      </a:hlink>
      <a:folHlink>
        <a:srgbClr val="E5A380"/>
      </a:folHlink>
    </a:clrScheme>
    <a:fontScheme name="Modern sketch">
      <a:majorFont>
        <a:latin typeface="The Serif Hand"/>
        <a:ea typeface=""/>
        <a:cs typeface=""/>
      </a:majorFont>
      <a:minorFont>
        <a:latin typeface="Eras Light IT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anksgiving Holiday Printables_Win32_LH  v2.potx" id="{183FEE28-CCE1-4642-A613-C9497A3ADBEA}" vid="{D9B0D920-4B1C-42CD-8A29-00DBA2BF4172}"/>
    </a:ext>
  </a:extLst>
</a:theme>
</file>

<file path=ppt/theme/theme2.xml><?xml version="1.0" encoding="utf-8"?>
<a:theme xmlns:a="http://schemas.openxmlformats.org/drawingml/2006/main" name="1_Office Theme">
  <a:themeElements>
    <a:clrScheme name="Thanksgiving">
      <a:dk1>
        <a:sysClr val="windowText" lastClr="000000"/>
      </a:dk1>
      <a:lt1>
        <a:sysClr val="window" lastClr="FFFFFF"/>
      </a:lt1>
      <a:dk2>
        <a:srgbClr val="492C3E"/>
      </a:dk2>
      <a:lt2>
        <a:srgbClr val="E2E2E2"/>
      </a:lt2>
      <a:accent1>
        <a:srgbClr val="C9824D"/>
      </a:accent1>
      <a:accent2>
        <a:srgbClr val="C4CFC9"/>
      </a:accent2>
      <a:accent3>
        <a:srgbClr val="E49974"/>
      </a:accent3>
      <a:accent4>
        <a:srgbClr val="B8A279"/>
      </a:accent4>
      <a:accent5>
        <a:srgbClr val="E0CCBF"/>
      </a:accent5>
      <a:accent6>
        <a:srgbClr val="FAE6C5"/>
      </a:accent6>
      <a:hlink>
        <a:srgbClr val="492C3E"/>
      </a:hlink>
      <a:folHlink>
        <a:srgbClr val="E5A380"/>
      </a:folHlink>
    </a:clrScheme>
    <a:fontScheme name="Modern sketch">
      <a:majorFont>
        <a:latin typeface="The Serif Hand"/>
        <a:ea typeface=""/>
        <a:cs typeface=""/>
      </a:majorFont>
      <a:minorFont>
        <a:latin typeface="Eras Light IT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anksgiving Holiday Printables_Win32_LH  v2.potx" id="{183FEE28-CCE1-4642-A613-C9497A3ADBEA}" vid="{A4204A5D-CEA9-4B0F-8602-644320D0785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Thanksgiving party printables </Template>
  <TotalTime>86</TotalTime>
  <Words>282</Words>
  <Application>Microsoft Macintosh PowerPoint</Application>
  <PresentationFormat>Custom</PresentationFormat>
  <Paragraphs>137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Avenir Next LT Pro Light</vt:lpstr>
      <vt:lpstr>Calibri</vt:lpstr>
      <vt:lpstr>Comic Sans MS</vt:lpstr>
      <vt:lpstr>Eras Light ITC</vt:lpstr>
      <vt:lpstr>The Serif Hand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 you write the nominative and accusative plurals in for each noun?</vt:lpstr>
      <vt:lpstr>Answers! No Peeking!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 Casselman</dc:creator>
  <cp:lastModifiedBy>Justyna Ladosz</cp:lastModifiedBy>
  <cp:revision>8</cp:revision>
  <dcterms:created xsi:type="dcterms:W3CDTF">2021-02-25T13:41:02Z</dcterms:created>
  <dcterms:modified xsi:type="dcterms:W3CDTF">2021-03-01T17:04:53Z</dcterms:modified>
</cp:coreProperties>
</file>